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"/>
  </p:notesMasterIdLst>
  <p:sldIdLst>
    <p:sldId id="258" r:id="rId2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 snapToGrid="0">
      <p:cViewPr varScale="1">
        <p:scale>
          <a:sx n="58" d="100"/>
          <a:sy n="58" d="100"/>
        </p:scale>
        <p:origin x="25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E3772-F61E-4510-BD11-C5825C6DD4BA}" type="datetimeFigureOut">
              <a:rPr lang="de-AT" smtClean="0"/>
              <a:t>18.11.2022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92F24-465E-4260-8056-9496BDA1BC2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610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229" y="-15220"/>
            <a:ext cx="5452542" cy="9906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4" y="6499044"/>
            <a:ext cx="551993" cy="1417462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433" y="8418828"/>
            <a:ext cx="1752812" cy="13548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76" y="2013262"/>
            <a:ext cx="4431742" cy="5147951"/>
          </a:xfrm>
        </p:spPr>
        <p:txBody>
          <a:bodyPr anchor="b"/>
          <a:lstStyle>
            <a:lvl1pPr algn="ctr">
              <a:defRPr sz="3375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811" y="8415934"/>
            <a:ext cx="791394" cy="1354814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85" y="8069263"/>
            <a:ext cx="740084" cy="695705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38" y="9013091"/>
            <a:ext cx="1065931" cy="695707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635" y="237072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5376672" cy="990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7" y="525110"/>
            <a:ext cx="5040630" cy="1914702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06725" y="2558407"/>
            <a:ext cx="4902002" cy="6285266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18.11.2022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929" y="330201"/>
            <a:ext cx="740084" cy="999381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/>
        </p:nvSpPr>
        <p:spPr>
          <a:xfrm>
            <a:off x="610362" y="7607808"/>
            <a:ext cx="157734" cy="8981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</p:spTree>
    <p:extLst>
      <p:ext uri="{BB962C8B-B14F-4D97-AF65-F5344CB8AC3E}">
        <p14:creationId xmlns:p14="http://schemas.microsoft.com/office/powerpoint/2010/main" val="63360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5376672" cy="9906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18.11.2022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51456" y="8649188"/>
            <a:ext cx="1900461" cy="38918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/>
        </p:nvSpPr>
        <p:spPr>
          <a:xfrm>
            <a:off x="596646" y="7607808"/>
            <a:ext cx="164592" cy="8629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</p:spTree>
    <p:extLst>
      <p:ext uri="{BB962C8B-B14F-4D97-AF65-F5344CB8AC3E}">
        <p14:creationId xmlns:p14="http://schemas.microsoft.com/office/powerpoint/2010/main" val="207109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245" y="0"/>
            <a:ext cx="5452542" cy="990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002" y="527404"/>
            <a:ext cx="5516510" cy="1914702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2637014"/>
            <a:ext cx="5452542" cy="6285266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18.11.2022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18" y="519251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6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738752"/>
            <a:ext cx="6858000" cy="10644751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/>
        </p:nvSpPr>
        <p:spPr>
          <a:xfrm>
            <a:off x="363302" y="1371248"/>
            <a:ext cx="5915024" cy="6514570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1109840"/>
            <a:ext cx="5425315" cy="5134152"/>
          </a:xfrm>
        </p:spPr>
        <p:txBody>
          <a:bodyPr anchor="b"/>
          <a:lstStyle>
            <a:lvl1pPr>
              <a:defRPr sz="3375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18.11.2022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635" y="-157185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2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245" y="0"/>
            <a:ext cx="5452542" cy="990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718" y="527404"/>
            <a:ext cx="5502794" cy="1914702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18.11.2022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35" y="237072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7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245" y="0"/>
            <a:ext cx="5452542" cy="990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63" y="527404"/>
            <a:ext cx="4942443" cy="1914702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645474" cy="1190095"/>
          </a:xfrm>
        </p:spPr>
        <p:txBody>
          <a:bodyPr anchor="b"/>
          <a:lstStyle>
            <a:lvl1pPr marL="0" indent="0">
              <a:buNone/>
              <a:defRPr sz="1350" b="1">
                <a:latin typeface="Poppins" pitchFamily="2" charset="77"/>
                <a:cs typeface="Poppins" pitchFamily="2" charset="77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645474" cy="5322183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31832" y="2428347"/>
            <a:ext cx="2645474" cy="1190095"/>
          </a:xfrm>
        </p:spPr>
        <p:txBody>
          <a:bodyPr anchor="b"/>
          <a:lstStyle>
            <a:lvl1pPr marL="0" indent="0">
              <a:buNone/>
              <a:defRPr sz="1350" b="1">
                <a:latin typeface="Poppins" pitchFamily="2" charset="77"/>
                <a:cs typeface="Poppins" pitchFamily="2" charset="77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31832" y="3618442"/>
            <a:ext cx="2645474" cy="5322183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18.11.2022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35" y="237072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5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703530"/>
            <a:ext cx="6858000" cy="10644751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/>
        </p:nvSpPr>
        <p:spPr>
          <a:xfrm>
            <a:off x="471487" y="1178368"/>
            <a:ext cx="5915024" cy="215056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225853"/>
            <a:ext cx="5915025" cy="1914702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18.11.2022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01445" y="-159254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4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18.11.2022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5" r="6878"/>
          <a:stretch/>
        </p:blipFill>
        <p:spPr>
          <a:xfrm rot="-5400000">
            <a:off x="-1524000" y="1524000"/>
            <a:ext cx="9906000" cy="6858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01446" y="338089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458" y="527403"/>
            <a:ext cx="5452542" cy="990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1426280"/>
            <a:ext cx="2211883" cy="1545519"/>
          </a:xfrm>
        </p:spPr>
        <p:txBody>
          <a:bodyPr anchor="b"/>
          <a:lstStyle>
            <a:lvl1pPr>
              <a:defRPr sz="1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2968621" cy="7039681"/>
          </a:xfrm>
        </p:spPr>
        <p:txBody>
          <a:bodyPr/>
          <a:lstStyle>
            <a:lvl1pPr>
              <a:defRPr sz="1800">
                <a:latin typeface="Poppins" pitchFamily="2" charset="77"/>
                <a:cs typeface="Poppins" pitchFamily="2" charset="77"/>
              </a:defRPr>
            </a:lvl1pPr>
            <a:lvl2pPr>
              <a:defRPr sz="1575">
                <a:latin typeface="Poppins" pitchFamily="2" charset="77"/>
                <a:cs typeface="Poppins" pitchFamily="2" charset="77"/>
              </a:defRPr>
            </a:lvl2pPr>
            <a:lvl3pPr>
              <a:defRPr sz="1350">
                <a:latin typeface="Poppins" pitchFamily="2" charset="77"/>
                <a:cs typeface="Poppins" pitchFamily="2" charset="77"/>
              </a:defRPr>
            </a:lvl3pPr>
            <a:lvl4pPr>
              <a:defRPr sz="1125">
                <a:latin typeface="Poppins" pitchFamily="2" charset="77"/>
                <a:cs typeface="Poppins" pitchFamily="2" charset="77"/>
              </a:defRPr>
            </a:lvl4pPr>
            <a:lvl5pPr>
              <a:defRPr sz="1125">
                <a:latin typeface="Poppins" pitchFamily="2" charset="77"/>
                <a:cs typeface="Poppins" pitchFamily="2" charset="77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>
                <a:latin typeface="Poppins" pitchFamily="2" charset="77"/>
                <a:cs typeface="Poppins" pitchFamily="2" charset="77"/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18.11.2022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35" y="237072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4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245" y="0"/>
            <a:ext cx="5452542" cy="990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1426280"/>
            <a:ext cx="2211883" cy="1545519"/>
          </a:xfrm>
        </p:spPr>
        <p:txBody>
          <a:bodyPr anchor="b"/>
          <a:lstStyle>
            <a:lvl1pPr>
              <a:defRPr sz="1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299605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>
                <a:latin typeface="Poppins" pitchFamily="2" charset="77"/>
                <a:cs typeface="Poppins" pitchFamily="2" charset="77"/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18.11.2022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35" y="237072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2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25A6B-0011-4F0D-9B56-DD603D80EB93}" type="datetimeFigureOut">
              <a:rPr lang="de-AT" smtClean="0"/>
              <a:t>18.11.2022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174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14" y="-1"/>
            <a:ext cx="6627986" cy="996851"/>
          </a:xfrm>
        </p:spPr>
        <p:txBody>
          <a:bodyPr/>
          <a:lstStyle/>
          <a:p>
            <a:r>
              <a:rPr lang="en-GB" dirty="0"/>
              <a:t>RL - </a:t>
            </a:r>
            <a:r>
              <a:rPr lang="hu-HU" dirty="0" smtClean="0"/>
              <a:t>Haladó</a:t>
            </a:r>
            <a:r>
              <a:rPr lang="en-GB" dirty="0" smtClean="0"/>
              <a:t> </a:t>
            </a:r>
            <a:r>
              <a:rPr lang="hu-HU" dirty="0" smtClean="0"/>
              <a:t>labirintus</a:t>
            </a:r>
            <a:endParaRPr lang="en-GB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056697"/>
              </p:ext>
            </p:extLst>
          </p:nvPr>
        </p:nvGraphicFramePr>
        <p:xfrm>
          <a:off x="316991" y="1743456"/>
          <a:ext cx="6193542" cy="67684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326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221150392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684101875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4020550036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556711120"/>
                    </a:ext>
                  </a:extLst>
                </a:gridCol>
              </a:tblGrid>
              <a:tr h="84061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8741398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1870979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4711865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106814"/>
                  </a:ext>
                </a:extLst>
              </a:tr>
            </a:tbl>
          </a:graphicData>
        </a:graphic>
      </p:graphicFrame>
      <p:pic>
        <p:nvPicPr>
          <p:cNvPr id="1028" name="Picture 4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643" y="7647576"/>
            <a:ext cx="556713" cy="69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82" y="2902304"/>
            <a:ext cx="448436" cy="58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FBF8040-631D-0EE8-D963-D2FC7C6C25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008" y="221975"/>
            <a:ext cx="848978" cy="4464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7628D1-B1E0-1B9B-28BC-E263655420B4}"/>
              </a:ext>
            </a:extLst>
          </p:cNvPr>
          <p:cNvSpPr txBox="1"/>
          <p:nvPr/>
        </p:nvSpPr>
        <p:spPr>
          <a:xfrm>
            <a:off x="2935223" y="3391968"/>
            <a:ext cx="987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200</a:t>
            </a:r>
          </a:p>
        </p:txBody>
      </p:sp>
      <p:pic>
        <p:nvPicPr>
          <p:cNvPr id="2" name="Picture 6" descr="Free vector graphics of Battery">
            <a:extLst>
              <a:ext uri="{FF2B5EF4-FFF2-40B4-BE49-F238E27FC236}">
                <a16:creationId xmlns:a16="http://schemas.microsoft.com/office/drawing/2014/main" id="{28CC6080-70C6-BA56-D9C0-4D378E8F6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82" y="4361576"/>
            <a:ext cx="448436" cy="58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3426F1-71C4-863E-DB17-39D590A63F36}"/>
              </a:ext>
            </a:extLst>
          </p:cNvPr>
          <p:cNvSpPr txBox="1"/>
          <p:nvPr/>
        </p:nvSpPr>
        <p:spPr>
          <a:xfrm>
            <a:off x="2935223" y="4851240"/>
            <a:ext cx="987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50</a:t>
            </a:r>
          </a:p>
        </p:txBody>
      </p:sp>
      <p:pic>
        <p:nvPicPr>
          <p:cNvPr id="7" name="Picture 6" descr="Free vector graphics of Battery">
            <a:extLst>
              <a:ext uri="{FF2B5EF4-FFF2-40B4-BE49-F238E27FC236}">
                <a16:creationId xmlns:a16="http://schemas.microsoft.com/office/drawing/2014/main" id="{71D8367E-80EC-2CD2-71B5-B75452B3E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7563470"/>
            <a:ext cx="448436" cy="58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E1DF89-5162-B80B-7C7E-3F498777B379}"/>
              </a:ext>
            </a:extLst>
          </p:cNvPr>
          <p:cNvSpPr txBox="1"/>
          <p:nvPr/>
        </p:nvSpPr>
        <p:spPr>
          <a:xfrm>
            <a:off x="1478279" y="8053134"/>
            <a:ext cx="987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75</a:t>
            </a:r>
          </a:p>
        </p:txBody>
      </p:sp>
    </p:spTree>
    <p:extLst>
      <p:ext uri="{BB962C8B-B14F-4D97-AF65-F5344CB8AC3E}">
        <p14:creationId xmlns:p14="http://schemas.microsoft.com/office/powerpoint/2010/main" val="2665111295"/>
      </p:ext>
    </p:extLst>
  </p:cSld>
  <p:clrMapOvr>
    <a:masterClrMapping/>
  </p:clrMapOvr>
</p:sld>
</file>

<file path=ppt/theme/theme1.xml><?xml version="1.0" encoding="utf-8"?>
<a:theme xmlns:a="http://schemas.openxmlformats.org/drawingml/2006/main" name="Enaris PPT Endfassung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81399380-8FF1-464F-A3D6-83943ECFD6B6}" vid="{2C0DE878-DEDE-E641-BAF8-44BBA7A237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Enaris PPT Endfassung</Template>
  <TotalTime>0</TotalTime>
  <Words>13</Words>
  <Application>Microsoft Office PowerPoint</Application>
  <PresentationFormat>A4 (210x297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Poppins</vt:lpstr>
      <vt:lpstr>Enaris PPT Endfassung</vt:lpstr>
      <vt:lpstr>RL - Haladó labirintus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Learning</dc:title>
  <dc:creator>Menzinger Manuel</dc:creator>
  <cp:lastModifiedBy>Baky Petra</cp:lastModifiedBy>
  <cp:revision>19</cp:revision>
  <dcterms:created xsi:type="dcterms:W3CDTF">2021-08-31T10:26:40Z</dcterms:created>
  <dcterms:modified xsi:type="dcterms:W3CDTF">2022-11-18T10:22:25Z</dcterms:modified>
</cp:coreProperties>
</file>