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344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5925" y="5244875"/>
            <a:ext cx="10187400" cy="2016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570600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5</a:t>
            </a:r>
            <a:endParaRPr sz="6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dirty="0" smtClean="0"/>
              <a:t>érme</a:t>
            </a:r>
            <a:endParaRPr sz="3000" dirty="0"/>
          </a:p>
        </p:txBody>
      </p:sp>
      <p:sp>
        <p:nvSpPr>
          <p:cNvPr id="56" name="Google Shape;56;p13"/>
          <p:cNvSpPr/>
          <p:nvPr/>
        </p:nvSpPr>
        <p:spPr>
          <a:xfrm>
            <a:off x="2606475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4</a:t>
            </a:r>
            <a:endParaRPr sz="6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dirty="0" smtClean="0"/>
              <a:t>érme</a:t>
            </a:r>
            <a:endParaRPr sz="3000" dirty="0"/>
          </a:p>
        </p:txBody>
      </p:sp>
      <p:sp>
        <p:nvSpPr>
          <p:cNvPr id="57" name="Google Shape;57;p13"/>
          <p:cNvSpPr/>
          <p:nvPr/>
        </p:nvSpPr>
        <p:spPr>
          <a:xfrm>
            <a:off x="4642363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3</a:t>
            </a:r>
            <a:endParaRPr sz="6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dirty="0" smtClean="0"/>
              <a:t>érme</a:t>
            </a:r>
            <a:endParaRPr sz="3000" dirty="0"/>
          </a:p>
        </p:txBody>
      </p:sp>
      <p:sp>
        <p:nvSpPr>
          <p:cNvPr id="58" name="Google Shape;58;p13"/>
          <p:cNvSpPr/>
          <p:nvPr/>
        </p:nvSpPr>
        <p:spPr>
          <a:xfrm>
            <a:off x="6678263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2</a:t>
            </a:r>
            <a:endParaRPr sz="6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dirty="0" smtClean="0"/>
              <a:t>érme</a:t>
            </a:r>
            <a:endParaRPr sz="3000" dirty="0"/>
          </a:p>
        </p:txBody>
      </p:sp>
      <p:sp>
        <p:nvSpPr>
          <p:cNvPr id="59" name="Google Shape;59;p13"/>
          <p:cNvSpPr/>
          <p:nvPr/>
        </p:nvSpPr>
        <p:spPr>
          <a:xfrm>
            <a:off x="8714150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1</a:t>
            </a:r>
            <a:endParaRPr sz="6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dirty="0" smtClean="0"/>
              <a:t>érme</a:t>
            </a:r>
            <a:endParaRPr sz="3000" dirty="0"/>
          </a:p>
        </p:txBody>
      </p:sp>
      <p:sp>
        <p:nvSpPr>
          <p:cNvPr id="60" name="Google Shape;60;p13"/>
          <p:cNvSpPr/>
          <p:nvPr/>
        </p:nvSpPr>
        <p:spPr>
          <a:xfrm>
            <a:off x="57060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 smtClean="0"/>
              <a:t>cselekvések</a:t>
            </a:r>
            <a:endParaRPr sz="2000" dirty="0"/>
          </a:p>
        </p:txBody>
      </p:sp>
      <p:sp>
        <p:nvSpPr>
          <p:cNvPr id="61" name="Google Shape;61;p13"/>
          <p:cNvSpPr/>
          <p:nvPr/>
        </p:nvSpPr>
        <p:spPr>
          <a:xfrm>
            <a:off x="2606475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lvl="0" algn="ctr"/>
            <a:r>
              <a:rPr lang="hu-HU" sz="1800" dirty="0"/>
              <a:t>cselekvések</a:t>
            </a:r>
            <a:endParaRPr sz="1800" dirty="0"/>
          </a:p>
        </p:txBody>
      </p:sp>
      <p:sp>
        <p:nvSpPr>
          <p:cNvPr id="62" name="Google Shape;62;p13"/>
          <p:cNvSpPr/>
          <p:nvPr/>
        </p:nvSpPr>
        <p:spPr>
          <a:xfrm>
            <a:off x="464235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algn="ctr"/>
            <a:r>
              <a:rPr lang="hu-HU" sz="1800" dirty="0" smtClean="0"/>
              <a:t>cselekvések</a:t>
            </a:r>
            <a:endParaRPr lang="hu-HU" sz="1800" dirty="0"/>
          </a:p>
        </p:txBody>
      </p:sp>
      <p:sp>
        <p:nvSpPr>
          <p:cNvPr id="63" name="Google Shape;63;p13"/>
          <p:cNvSpPr/>
          <p:nvPr/>
        </p:nvSpPr>
        <p:spPr>
          <a:xfrm>
            <a:off x="6678225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lvl="0" algn="ctr"/>
            <a:r>
              <a:rPr lang="hu-HU" sz="1800" dirty="0"/>
              <a:t>cselekvések</a:t>
            </a:r>
            <a:endParaRPr sz="1800" dirty="0"/>
          </a:p>
        </p:txBody>
      </p:sp>
      <p:sp>
        <p:nvSpPr>
          <p:cNvPr id="64" name="Google Shape;64;p13"/>
          <p:cNvSpPr/>
          <p:nvPr/>
        </p:nvSpPr>
        <p:spPr>
          <a:xfrm>
            <a:off x="871410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lvl="0" algn="ctr"/>
            <a:r>
              <a:rPr lang="hu-HU" sz="1800" dirty="0" smtClean="0"/>
              <a:t>cselekvések</a:t>
            </a:r>
            <a:endParaRPr sz="1800" dirty="0"/>
          </a:p>
        </p:txBody>
      </p:sp>
      <p:cxnSp>
        <p:nvCxnSpPr>
          <p:cNvPr id="65" name="Google Shape;65;p13"/>
          <p:cNvCxnSpPr>
            <a:stCxn id="55" idx="2"/>
            <a:endCxn id="60" idx="0"/>
          </p:cNvCxnSpPr>
          <p:nvPr/>
        </p:nvCxnSpPr>
        <p:spPr>
          <a:xfrm>
            <a:off x="1273050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" name="Google Shape;66;p13"/>
          <p:cNvCxnSpPr>
            <a:stCxn id="56" idx="2"/>
            <a:endCxn id="61" idx="0"/>
          </p:cNvCxnSpPr>
          <p:nvPr/>
        </p:nvCxnSpPr>
        <p:spPr>
          <a:xfrm>
            <a:off x="3308925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" name="Google Shape;67;p13"/>
          <p:cNvCxnSpPr>
            <a:stCxn id="57" idx="2"/>
            <a:endCxn id="62" idx="0"/>
          </p:cNvCxnSpPr>
          <p:nvPr/>
        </p:nvCxnSpPr>
        <p:spPr>
          <a:xfrm>
            <a:off x="5344813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" name="Google Shape;68;p13"/>
          <p:cNvCxnSpPr>
            <a:stCxn id="58" idx="2"/>
            <a:endCxn id="63" idx="0"/>
          </p:cNvCxnSpPr>
          <p:nvPr/>
        </p:nvCxnSpPr>
        <p:spPr>
          <a:xfrm>
            <a:off x="7380713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" name="Google Shape;69;p13"/>
          <p:cNvCxnSpPr>
            <a:stCxn id="59" idx="2"/>
            <a:endCxn id="64" idx="0"/>
          </p:cNvCxnSpPr>
          <p:nvPr/>
        </p:nvCxnSpPr>
        <p:spPr>
          <a:xfrm>
            <a:off x="9416600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0" name="Google Shape;70;p13"/>
          <p:cNvSpPr/>
          <p:nvPr/>
        </p:nvSpPr>
        <p:spPr>
          <a:xfrm>
            <a:off x="57060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1" name="Google Shape;71;p13"/>
          <p:cNvSpPr/>
          <p:nvPr/>
        </p:nvSpPr>
        <p:spPr>
          <a:xfrm>
            <a:off x="2606475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2" name="Google Shape;72;p13"/>
          <p:cNvSpPr/>
          <p:nvPr/>
        </p:nvSpPr>
        <p:spPr>
          <a:xfrm>
            <a:off x="464235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3" name="Google Shape;73;p13"/>
          <p:cNvSpPr/>
          <p:nvPr/>
        </p:nvSpPr>
        <p:spPr>
          <a:xfrm>
            <a:off x="6678225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4" name="Google Shape;74;p13"/>
          <p:cNvSpPr/>
          <p:nvPr/>
        </p:nvSpPr>
        <p:spPr>
          <a:xfrm>
            <a:off x="871410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cxnSp>
        <p:nvCxnSpPr>
          <p:cNvPr id="75" name="Google Shape;75;p13"/>
          <p:cNvCxnSpPr>
            <a:stCxn id="60" idx="2"/>
            <a:endCxn id="70" idx="0"/>
          </p:cNvCxnSpPr>
          <p:nvPr/>
        </p:nvCxnSpPr>
        <p:spPr>
          <a:xfrm>
            <a:off x="127305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6" name="Google Shape;76;p13"/>
          <p:cNvCxnSpPr>
            <a:stCxn id="61" idx="2"/>
            <a:endCxn id="71" idx="0"/>
          </p:cNvCxnSpPr>
          <p:nvPr/>
        </p:nvCxnSpPr>
        <p:spPr>
          <a:xfrm>
            <a:off x="3308925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7" name="Google Shape;77;p13"/>
          <p:cNvCxnSpPr>
            <a:stCxn id="62" idx="2"/>
            <a:endCxn id="72" idx="0"/>
          </p:cNvCxnSpPr>
          <p:nvPr/>
        </p:nvCxnSpPr>
        <p:spPr>
          <a:xfrm>
            <a:off x="534480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8" name="Google Shape;78;p13"/>
          <p:cNvCxnSpPr>
            <a:stCxn id="63" idx="2"/>
            <a:endCxn id="73" idx="0"/>
          </p:cNvCxnSpPr>
          <p:nvPr/>
        </p:nvCxnSpPr>
        <p:spPr>
          <a:xfrm>
            <a:off x="7380675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9" name="Google Shape;79;p13"/>
          <p:cNvCxnSpPr>
            <a:stCxn id="64" idx="2"/>
            <a:endCxn id="74" idx="0"/>
          </p:cNvCxnSpPr>
          <p:nvPr/>
        </p:nvCxnSpPr>
        <p:spPr>
          <a:xfrm>
            <a:off x="941655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80" name="Google Shape;80;p13"/>
          <p:cNvSpPr/>
          <p:nvPr/>
        </p:nvSpPr>
        <p:spPr>
          <a:xfrm>
            <a:off x="235925" y="298375"/>
            <a:ext cx="10187400" cy="2016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570559" y="216725"/>
            <a:ext cx="9548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 smtClean="0"/>
              <a:t>Állapot</a:t>
            </a:r>
            <a:endParaRPr sz="2000" dirty="0"/>
          </a:p>
        </p:txBody>
      </p:sp>
      <p:sp>
        <p:nvSpPr>
          <p:cNvPr id="82" name="Google Shape;82;p13"/>
          <p:cNvSpPr txBox="1"/>
          <p:nvPr/>
        </p:nvSpPr>
        <p:spPr>
          <a:xfrm>
            <a:off x="570600" y="6868175"/>
            <a:ext cx="9548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dirty="0" smtClean="0"/>
              <a:t>Memória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Egyéni</PresentationFormat>
  <Paragraphs>17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Kemenesi Ágoston</cp:lastModifiedBy>
  <cp:revision>4</cp:revision>
  <dcterms:modified xsi:type="dcterms:W3CDTF">2023-02-03T11:01:14Z</dcterms:modified>
</cp:coreProperties>
</file>