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A6A"/>
    <a:srgbClr val="F1F4D8"/>
    <a:srgbClr val="A7C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537"/>
  </p:normalViewPr>
  <p:slideViewPr>
    <p:cSldViewPr snapToGrid="0" snapToObjects="1">
      <p:cViewPr>
        <p:scale>
          <a:sx n="100" d="100"/>
          <a:sy n="100" d="100"/>
        </p:scale>
        <p:origin x="8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14.10.2022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109" y="1393797"/>
            <a:ext cx="8933934" cy="3563966"/>
          </a:xfrm>
        </p:spPr>
        <p:txBody>
          <a:bodyPr/>
          <a:lstStyle/>
          <a:p>
            <a:r>
              <a:rPr lang="de-DE" dirty="0" err="1"/>
              <a:t>Papír-ceruza</a:t>
            </a:r>
            <a:r>
              <a:rPr lang="de-DE" dirty="0"/>
              <a:t> </a:t>
            </a:r>
            <a:r>
              <a:rPr lang="de-DE" dirty="0" err="1"/>
              <a:t>feladat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Kattintgatós</a:t>
            </a:r>
            <a:r>
              <a:rPr lang="de-DE" dirty="0"/>
              <a:t>” </a:t>
            </a:r>
            <a:r>
              <a:rPr lang="de-DE" dirty="0" err="1"/>
              <a:t>chatbot</a:t>
            </a:r>
            <a:r>
              <a:rPr lang="de-DE" dirty="0"/>
              <a:t> </a:t>
            </a:r>
            <a:r>
              <a:rPr lang="de-DE" dirty="0" err="1" smtClean="0"/>
              <a:t>készítése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E2046-C9DC-B076-00A7-02EA261B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Kattintgatós</a:t>
            </a:r>
            <a:r>
              <a:rPr lang="de-DE" dirty="0"/>
              <a:t>” </a:t>
            </a:r>
            <a:r>
              <a:rPr lang="de-DE" dirty="0" err="1"/>
              <a:t>chatbotok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 descr="The Complete Guide to Chatbots for Marketing | Sprout Social">
            <a:extLst>
              <a:ext uri="{FF2B5EF4-FFF2-40B4-BE49-F238E27FC236}">
                <a16:creationId xmlns:a16="http://schemas.microsoft.com/office/drawing/2014/main" id="{6CA96205-07AB-3539-F1F7-49B41D601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6"/>
          <a:stretch/>
        </p:blipFill>
        <p:spPr bwMode="auto">
          <a:xfrm>
            <a:off x="124632" y="2656681"/>
            <a:ext cx="7699311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917ADD-0509-9CEC-B1D8-41C5D3056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514976" cy="2159000"/>
          </a:xfrm>
        </p:spPr>
        <p:txBody>
          <a:bodyPr>
            <a:normAutofit/>
          </a:bodyPr>
          <a:lstStyle/>
          <a:p>
            <a:r>
              <a:rPr lang="en-US" dirty="0" err="1"/>
              <a:t>előre</a:t>
            </a:r>
            <a:r>
              <a:rPr lang="en-US" dirty="0"/>
              <a:t> </a:t>
            </a:r>
            <a:r>
              <a:rPr lang="en-US" dirty="0" err="1"/>
              <a:t>kiválasztott</a:t>
            </a:r>
            <a:r>
              <a:rPr lang="en-US" dirty="0"/>
              <a:t> </a:t>
            </a:r>
            <a:r>
              <a:rPr lang="en-US" dirty="0" err="1"/>
              <a:t>widgetek</a:t>
            </a:r>
            <a:r>
              <a:rPr lang="en-US" dirty="0"/>
              <a:t> </a:t>
            </a:r>
            <a:r>
              <a:rPr lang="en-US" dirty="0" err="1"/>
              <a:t>feleletválasztós</a:t>
            </a:r>
            <a:r>
              <a:rPr lang="en-US" dirty="0"/>
              <a:t> </a:t>
            </a:r>
            <a:r>
              <a:rPr lang="en-US" dirty="0" err="1"/>
              <a:t>gombokkal</a:t>
            </a:r>
            <a:endParaRPr lang="en-US" dirty="0"/>
          </a:p>
          <a:p>
            <a:r>
              <a:rPr lang="en-US" dirty="0" err="1" smtClean="0"/>
              <a:t>válasszon</a:t>
            </a:r>
            <a:r>
              <a:rPr lang="en-US" dirty="0" smtClean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előre</a:t>
            </a:r>
            <a:r>
              <a:rPr lang="en-US" dirty="0"/>
              <a:t> </a:t>
            </a:r>
            <a:r>
              <a:rPr lang="en-US" dirty="0" err="1"/>
              <a:t>meghatározott</a:t>
            </a:r>
            <a:r>
              <a:rPr lang="en-US" dirty="0"/>
              <a:t> </a:t>
            </a:r>
            <a:r>
              <a:rPr lang="en-US" dirty="0" err="1"/>
              <a:t>lehetőségek</a:t>
            </a:r>
            <a:r>
              <a:rPr lang="en-US" dirty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9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92EEE-8236-22D7-05AA-56054138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Készítsen Chatbotot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EE758F-4C88-0171-26C2-03EA0D6F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514475"/>
            <a:ext cx="9693408" cy="5343525"/>
          </a:xfrm>
        </p:spPr>
        <p:txBody>
          <a:bodyPr>
            <a:normAutofit/>
          </a:bodyPr>
          <a:lstStyle/>
          <a:p>
            <a:r>
              <a:rPr lang="de-AT" dirty="0" err="1"/>
              <a:t>Keressen</a:t>
            </a:r>
            <a:r>
              <a:rPr lang="de-AT" dirty="0"/>
              <a:t> </a:t>
            </a:r>
            <a:r>
              <a:rPr lang="de-AT" dirty="0" err="1"/>
              <a:t>egy</a:t>
            </a:r>
            <a:r>
              <a:rPr lang="de-AT" dirty="0"/>
              <a:t> </a:t>
            </a:r>
            <a:r>
              <a:rPr lang="de-AT" dirty="0" err="1"/>
              <a:t>területet</a:t>
            </a:r>
            <a:r>
              <a:rPr lang="de-AT" dirty="0"/>
              <a:t>, </a:t>
            </a:r>
            <a:r>
              <a:rPr lang="de-AT" dirty="0" err="1"/>
              <a:t>amire</a:t>
            </a:r>
            <a:r>
              <a:rPr lang="de-AT" dirty="0"/>
              <a:t> a </a:t>
            </a:r>
            <a:r>
              <a:rPr lang="de-AT" b="1" dirty="0" err="1"/>
              <a:t>chatbot</a:t>
            </a:r>
            <a:r>
              <a:rPr lang="de-AT" dirty="0"/>
              <a:t> </a:t>
            </a:r>
            <a:r>
              <a:rPr lang="de-AT" b="1" dirty="0" err="1"/>
              <a:t>specializálódhat</a:t>
            </a:r>
            <a:r>
              <a:rPr lang="de-AT" dirty="0"/>
              <a:t>. </a:t>
            </a:r>
            <a:r>
              <a:rPr lang="de-AT" dirty="0" err="1"/>
              <a:t>Szeretné</a:t>
            </a:r>
            <a:r>
              <a:rPr lang="de-AT" dirty="0"/>
              <a:t> </a:t>
            </a:r>
            <a:r>
              <a:rPr lang="de-AT" dirty="0" err="1"/>
              <a:t>egy</a:t>
            </a:r>
            <a:r>
              <a:rPr lang="de-AT" dirty="0"/>
              <a:t> </a:t>
            </a:r>
            <a:r>
              <a:rPr lang="de-AT" dirty="0" err="1"/>
              <a:t>fodrászatnál</a:t>
            </a:r>
            <a:r>
              <a:rPr lang="de-AT" dirty="0"/>
              <a:t> </a:t>
            </a:r>
            <a:r>
              <a:rPr lang="de-AT" dirty="0" err="1"/>
              <a:t>időpontegyeztetésre</a:t>
            </a:r>
            <a:r>
              <a:rPr lang="de-AT" dirty="0"/>
              <a:t> </a:t>
            </a:r>
            <a:r>
              <a:rPr lang="de-AT" dirty="0" err="1"/>
              <a:t>használni</a:t>
            </a:r>
            <a:r>
              <a:rPr lang="de-AT" dirty="0"/>
              <a:t>? </a:t>
            </a:r>
            <a:r>
              <a:rPr lang="de-AT" dirty="0" err="1"/>
              <a:t>Pizzát</a:t>
            </a:r>
            <a:r>
              <a:rPr lang="de-AT" dirty="0"/>
              <a:t> </a:t>
            </a:r>
            <a:r>
              <a:rPr lang="de-AT" dirty="0" err="1"/>
              <a:t>kíván</a:t>
            </a:r>
            <a:r>
              <a:rPr lang="de-AT" dirty="0"/>
              <a:t> </a:t>
            </a:r>
            <a:r>
              <a:rPr lang="de-AT" dirty="0" err="1"/>
              <a:t>rendelni</a:t>
            </a:r>
            <a:r>
              <a:rPr lang="de-AT" dirty="0"/>
              <a:t> </a:t>
            </a:r>
            <a:r>
              <a:rPr lang="de-AT" dirty="0" err="1"/>
              <a:t>vele</a:t>
            </a:r>
            <a:r>
              <a:rPr lang="de-AT" dirty="0"/>
              <a:t>? </a:t>
            </a:r>
            <a:r>
              <a:rPr lang="de-AT" dirty="0" err="1"/>
              <a:t>Vagy</a:t>
            </a:r>
            <a:r>
              <a:rPr lang="de-AT" dirty="0"/>
              <a:t> </a:t>
            </a:r>
            <a:r>
              <a:rPr lang="de-AT" dirty="0" err="1"/>
              <a:t>öltse</a:t>
            </a:r>
            <a:r>
              <a:rPr lang="de-AT" dirty="0"/>
              <a:t> </a:t>
            </a:r>
            <a:r>
              <a:rPr lang="de-AT" dirty="0" err="1"/>
              <a:t>magára</a:t>
            </a:r>
            <a:r>
              <a:rPr lang="de-AT" dirty="0"/>
              <a:t> </a:t>
            </a:r>
            <a:r>
              <a:rPr lang="de-AT" dirty="0" err="1"/>
              <a:t>egy</a:t>
            </a:r>
            <a:r>
              <a:rPr lang="de-AT" dirty="0"/>
              <a:t> </a:t>
            </a:r>
            <a:r>
              <a:rPr lang="de-AT" dirty="0" err="1"/>
              <a:t>terapeuta</a:t>
            </a:r>
            <a:r>
              <a:rPr lang="de-AT" dirty="0"/>
              <a:t> </a:t>
            </a:r>
            <a:r>
              <a:rPr lang="de-AT" dirty="0" err="1"/>
              <a:t>szerepét</a:t>
            </a:r>
            <a:r>
              <a:rPr lang="de-AT" dirty="0"/>
              <a:t>?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 </a:t>
            </a:r>
          </a:p>
          <a:p>
            <a:r>
              <a:rPr lang="hu-HU" dirty="0"/>
              <a:t>Miután kiválasztotta a chatbot típusát, át kell gondolnia, milyen </a:t>
            </a:r>
            <a:r>
              <a:rPr lang="hu-HU" b="1" dirty="0"/>
              <a:t>feladatokat végezzen el a chatbot</a:t>
            </a:r>
            <a:r>
              <a:rPr lang="hu-HU" b="1" dirty="0" smtClean="0"/>
              <a:t>.</a:t>
            </a:r>
            <a:r>
              <a:rPr lang="de-AT" dirty="0" smtClean="0"/>
              <a:t> 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  <a:p>
            <a:r>
              <a:rPr lang="hu-HU" dirty="0"/>
              <a:t>A következő lépésben fel kell </a:t>
            </a:r>
            <a:r>
              <a:rPr lang="hu-HU" b="1" dirty="0"/>
              <a:t>építeni egy folyamatábrát</a:t>
            </a:r>
            <a:r>
              <a:rPr lang="hu-HU" dirty="0"/>
              <a:t>, amelyben minden információra vonatkozó kérdés szerepel</a:t>
            </a:r>
            <a:r>
              <a:rPr lang="hu-HU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45878"/>
            <a:ext cx="6411503" cy="66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0ADE9-D421-BB7B-0DDB-85F502EF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Folyamatábra készítése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E097B8-F180-275D-82A7-45760DC94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97013"/>
            <a:ext cx="9693408" cy="49958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Kezdjen hozzá egy toll és papír segítségével a </a:t>
            </a:r>
            <a:r>
              <a:rPr lang="hu-HU" b="1" dirty="0"/>
              <a:t>folyamatábra megrajzolásához</a:t>
            </a:r>
            <a:r>
              <a:rPr lang="hu-HU" dirty="0"/>
              <a:t>. Használhat </a:t>
            </a:r>
            <a:r>
              <a:rPr lang="hu-HU" b="1" dirty="0"/>
              <a:t>öntapadós jegyzettömböt</a:t>
            </a:r>
            <a:r>
              <a:rPr lang="hu-HU" dirty="0"/>
              <a:t> a táblán, vagy ceruzával is </a:t>
            </a:r>
            <a:r>
              <a:rPr lang="hu-HU" b="1" dirty="0"/>
              <a:t>megrajzolhatja az ábrákat</a:t>
            </a:r>
            <a:r>
              <a:rPr lang="hu-HU" dirty="0"/>
              <a:t> egy nagy lapra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Gondoskodjon arról, hogy </a:t>
            </a:r>
            <a:r>
              <a:rPr lang="hu-HU" b="1" dirty="0"/>
              <a:t>a döntéshozatali folyamat minden lépésének legyen értelme</a:t>
            </a:r>
            <a:r>
              <a:rPr lang="hu-HU" dirty="0"/>
              <a:t>, valamint, hogy a felhasználó ne kerülhessen olyan (végtelen) ciklusba, amiből nem tud kijutni</a:t>
            </a:r>
            <a:r>
              <a:rPr lang="hu-HU" dirty="0" smtClean="0"/>
              <a:t>.</a:t>
            </a:r>
            <a:endParaRPr lang="de-AT" sz="3200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Kerülje a folyamatábrán a </a:t>
            </a:r>
            <a:r>
              <a:rPr lang="hu-HU" b="1" dirty="0" smtClean="0"/>
              <a:t>zsákutcákat</a:t>
            </a:r>
            <a:r>
              <a:rPr lang="de-AT" sz="3200" b="1" dirty="0"/>
              <a:t> !</a:t>
            </a:r>
            <a:endParaRPr lang="de-AT" sz="3200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Legyen a folyamatábra a </a:t>
            </a:r>
            <a:r>
              <a:rPr lang="hu-HU" b="1" dirty="0"/>
              <a:t>lehető </a:t>
            </a:r>
            <a:r>
              <a:rPr lang="hu-HU" b="1" dirty="0" smtClean="0"/>
              <a:t>legegyszerűbb</a:t>
            </a:r>
            <a:r>
              <a:rPr lang="de-AT" sz="3200" b="1" dirty="0" smtClean="0"/>
              <a:t>!</a:t>
            </a:r>
            <a:endParaRPr lang="de-AT" sz="3200" b="1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Ne feledkezzen meg a </a:t>
            </a:r>
            <a:r>
              <a:rPr lang="hu-HU" b="1" dirty="0"/>
              <a:t>zárómondatról </a:t>
            </a:r>
            <a:r>
              <a:rPr lang="hu-HU" dirty="0" smtClean="0"/>
              <a:t>sem</a:t>
            </a:r>
            <a:r>
              <a:rPr lang="de-AT" b="1" dirty="0"/>
              <a:t> !</a:t>
            </a:r>
            <a:endParaRPr lang="de-AT" sz="3200" b="1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981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E3C29-ECA1-BAC6-4E2D-A5E6D0F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feladat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D35318-FE3D-0033-8E28-ECD1A8656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Személyiséggel is felruházhatja a chatbotot.</a:t>
            </a:r>
            <a:endParaRPr lang="de-AT" dirty="0"/>
          </a:p>
          <a:p>
            <a:endParaRPr lang="de-DE" dirty="0"/>
          </a:p>
          <a:p>
            <a:r>
              <a:rPr lang="hu-HU" dirty="0"/>
              <a:t>Képzeljen el egy konkrét személyt, és a jellemző vonásait próbálja meg átvinni a chatbot által tett </a:t>
            </a:r>
            <a:r>
              <a:rPr lang="hu-HU" dirty="0" smtClean="0"/>
              <a:t>kijelentésekbe.</a:t>
            </a:r>
            <a:endParaRPr lang="de-DE" dirty="0" smtClean="0"/>
          </a:p>
          <a:p>
            <a:endParaRPr lang="de-DE" dirty="0" smtClean="0"/>
          </a:p>
          <a:p>
            <a:r>
              <a:rPr lang="hu-HU" dirty="0"/>
              <a:t>Ne feledje, hogy a chatbot kit képvisel (pl. cég), hogy az lényegileg illeszkedhessen a kitalált márkájához.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91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A49D9-6F23-DCC3-1342-45F8D4C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87" y="1000125"/>
            <a:ext cx="9807129" cy="5657850"/>
          </a:xfrm>
        </p:spPr>
        <p:txBody>
          <a:bodyPr>
            <a:normAutofit/>
          </a:bodyPr>
          <a:lstStyle/>
          <a:p>
            <a:r>
              <a:rPr lang="hu-HU" dirty="0"/>
              <a:t>Amikor elkészült a chatbot, kérje ki másik csoport véleményét és játssza végig a chatbot összes lehetőségét!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hu-HU" dirty="0"/>
              <a:t>Minden rendben megy vagy előfordulnak problémák?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37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314</TotalTime>
  <Words>244</Words>
  <Application>Microsoft Office PowerPoint</Application>
  <PresentationFormat>Szélesvásznú</PresentationFormat>
  <Paragraphs>21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Office</vt:lpstr>
      <vt:lpstr>Papír-ceruza feladat: „Kattintgatós” chatbot készítése</vt:lpstr>
      <vt:lpstr>„Kattintgatós” chatbotok </vt:lpstr>
      <vt:lpstr>Készítsen Chatbotot</vt:lpstr>
      <vt:lpstr>PowerPoint-bemutató</vt:lpstr>
      <vt:lpstr>Folyamatábra készítése</vt:lpstr>
      <vt:lpstr>Kiegészítő feladat</vt:lpstr>
      <vt:lpstr>Amikor elkészült a chatbot, kérje ki másik csoport véleményét és játssza végig a chatbot összes lehetőségét!  Minden rendben megy vagy előfordulnak problémák?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Paper-Exercise: Build a Chatbot with Click-Structure</dc:title>
  <dc:creator>Petra W</dc:creator>
  <cp:lastModifiedBy>Kemenesi Ágoston</cp:lastModifiedBy>
  <cp:revision>5</cp:revision>
  <dcterms:created xsi:type="dcterms:W3CDTF">2022-05-30T08:00:19Z</dcterms:created>
  <dcterms:modified xsi:type="dcterms:W3CDTF">2022-10-14T12:22:29Z</dcterms:modified>
</cp:coreProperties>
</file>