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70" r:id="rId8"/>
    <p:sldId id="263" r:id="rId9"/>
    <p:sldId id="264" r:id="rId10"/>
    <p:sldId id="280"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70E18-E450-E84D-96C5-E430A4F14100}" v="59" dt="2022-11-27T20:43:22.78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552"/>
  </p:normalViewPr>
  <p:slideViewPr>
    <p:cSldViewPr snapToGrid="0" snapToObjects="1">
      <p:cViewPr varScale="1">
        <p:scale>
          <a:sx n="85" d="100"/>
          <a:sy n="85" d="100"/>
        </p:scale>
        <p:origin x="192"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0596E0-E4BB-2F4F-9103-30D6CA6D2CBD}"/>
              </a:ext>
            </a:extLst>
          </p:cNvPr>
          <p:cNvPicPr>
            <a:picLocks noChangeAspect="1"/>
          </p:cNvPicPr>
          <p:nvPr userDrawn="1"/>
        </p:nvPicPr>
        <p:blipFill>
          <a:blip r:embed="rId2"/>
          <a:stretch>
            <a:fillRect/>
          </a:stretch>
        </p:blipFill>
        <p:spPr>
          <a:xfrm>
            <a:off x="2524852" y="-10537"/>
            <a:ext cx="9693408" cy="6858000"/>
          </a:xfrm>
          <a:prstGeom prst="rect">
            <a:avLst/>
          </a:prstGeom>
        </p:spPr>
      </p:pic>
      <p:pic>
        <p:nvPicPr>
          <p:cNvPr id="17" name="Grafik 16">
            <a:extLst>
              <a:ext uri="{FF2B5EF4-FFF2-40B4-BE49-F238E27FC236}">
                <a16:creationId xmlns:a16="http://schemas.microsoft.com/office/drawing/2014/main" id="{3C350FD5-98AC-F24A-B1B2-3BE53C787379}"/>
              </a:ext>
            </a:extLst>
          </p:cNvPr>
          <p:cNvPicPr>
            <a:picLocks noChangeAspect="1"/>
          </p:cNvPicPr>
          <p:nvPr userDrawn="1"/>
        </p:nvPicPr>
        <p:blipFill>
          <a:blip r:embed="rId3"/>
          <a:stretch>
            <a:fillRect/>
          </a:stretch>
        </p:blipFill>
        <p:spPr>
          <a:xfrm>
            <a:off x="114301" y="4499338"/>
            <a:ext cx="981320" cy="98132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7F3EC346-3EB5-784D-9E16-6CFB6ABCD630}"/>
              </a:ext>
            </a:extLst>
          </p:cNvPr>
          <p:cNvPicPr>
            <a:picLocks noChangeAspect="1"/>
          </p:cNvPicPr>
          <p:nvPr userDrawn="1"/>
        </p:nvPicPr>
        <p:blipFill>
          <a:blip r:embed="rId4"/>
          <a:stretch>
            <a:fillRect/>
          </a:stretch>
        </p:blipFill>
        <p:spPr>
          <a:xfrm>
            <a:off x="3012324" y="5828419"/>
            <a:ext cx="3116111" cy="937949"/>
          </a:xfrm>
          <a:prstGeom prst="rect">
            <a:avLst/>
          </a:prstGeom>
        </p:spPr>
      </p:pic>
      <p:sp>
        <p:nvSpPr>
          <p:cNvPr id="2" name="Titel 1">
            <a:extLst>
              <a:ext uri="{FF2B5EF4-FFF2-40B4-BE49-F238E27FC236}">
                <a16:creationId xmlns:a16="http://schemas.microsoft.com/office/drawing/2014/main" id="{AE235848-7951-8743-BE01-0D2DA1C288C3}"/>
              </a:ext>
            </a:extLst>
          </p:cNvPr>
          <p:cNvSpPr>
            <a:spLocks noGrp="1"/>
          </p:cNvSpPr>
          <p:nvPr>
            <p:ph type="ctrTitle"/>
          </p:nvPr>
        </p:nvSpPr>
        <p:spPr>
          <a:xfrm>
            <a:off x="1622535" y="1393797"/>
            <a:ext cx="7878653" cy="3563966"/>
          </a:xfrm>
        </p:spPr>
        <p:txBody>
          <a:bodyPr anchor="b"/>
          <a:lstStyle>
            <a:lvl1pPr algn="ctr">
              <a:defRPr sz="6000" b="1" i="0">
                <a:latin typeface="Poppins" pitchFamily="2" charset="77"/>
                <a:cs typeface="Poppins" pitchFamily="2" charset="77"/>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C9FF0B17-0E63-1B40-B625-4C8D0DBB4D00}"/>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3" name="Grafik 12">
            <a:extLst>
              <a:ext uri="{FF2B5EF4-FFF2-40B4-BE49-F238E27FC236}">
                <a16:creationId xmlns:a16="http://schemas.microsoft.com/office/drawing/2014/main" id="{52A50A21-B092-A347-BEBF-1739ECD4CF00}"/>
              </a:ext>
            </a:extLst>
          </p:cNvPr>
          <p:cNvPicPr>
            <a:picLocks noChangeAspect="1"/>
          </p:cNvPicPr>
          <p:nvPr userDrawn="1"/>
        </p:nvPicPr>
        <p:blipFill>
          <a:blip r:embed="rId5"/>
          <a:stretch>
            <a:fillRect/>
          </a:stretch>
        </p:blipFill>
        <p:spPr>
          <a:xfrm>
            <a:off x="6266330" y="5826416"/>
            <a:ext cx="1406923" cy="937948"/>
          </a:xfrm>
          <a:prstGeom prst="rect">
            <a:avLst/>
          </a:prstGeom>
        </p:spPr>
      </p:pic>
      <p:pic>
        <p:nvPicPr>
          <p:cNvPr id="15" name="Grafik 14" descr="Ein Bild, das Text, Uhr enthält.&#10;&#10;Automatisch generierte Beschreibung">
            <a:extLst>
              <a:ext uri="{FF2B5EF4-FFF2-40B4-BE49-F238E27FC236}">
                <a16:creationId xmlns:a16="http://schemas.microsoft.com/office/drawing/2014/main" id="{8B291F4D-3163-EE4A-8611-40F120FBFE0B}"/>
              </a:ext>
            </a:extLst>
          </p:cNvPr>
          <p:cNvPicPr>
            <a:picLocks noChangeAspect="1"/>
          </p:cNvPicPr>
          <p:nvPr userDrawn="1"/>
        </p:nvPicPr>
        <p:blipFill>
          <a:blip r:embed="rId6"/>
          <a:stretch>
            <a:fillRect/>
          </a:stretch>
        </p:blipFill>
        <p:spPr>
          <a:xfrm>
            <a:off x="133841" y="5586413"/>
            <a:ext cx="1315704" cy="481642"/>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800BFE2D-2317-0440-8DF7-7D97DE14030B}"/>
              </a:ext>
            </a:extLst>
          </p:cNvPr>
          <p:cNvPicPr>
            <a:picLocks noChangeAspect="1"/>
          </p:cNvPicPr>
          <p:nvPr userDrawn="1"/>
        </p:nvPicPr>
        <p:blipFill>
          <a:blip r:embed="rId7"/>
          <a:stretch>
            <a:fillRect/>
          </a:stretch>
        </p:blipFill>
        <p:spPr>
          <a:xfrm>
            <a:off x="76689" y="6239832"/>
            <a:ext cx="1894989" cy="481643"/>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7B7A50DD-5D90-534C-8151-A7CA4E9BD7A9}"/>
              </a:ext>
            </a:extLst>
          </p:cNvPr>
          <p:cNvPicPr>
            <a:picLocks noChangeAspect="1"/>
          </p:cNvPicPr>
          <p:nvPr userDrawn="1"/>
        </p:nvPicPr>
        <p:blipFill>
          <a:blip r:embed="rId8"/>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99808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D6AD379-7819-EF4E-8233-B29E9C389400}"/>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Titel 1">
            <a:extLst>
              <a:ext uri="{FF2B5EF4-FFF2-40B4-BE49-F238E27FC236}">
                <a16:creationId xmlns:a16="http://schemas.microsoft.com/office/drawing/2014/main" id="{096C9C6C-7D01-AE46-8451-D3E9E2836677}"/>
              </a:ext>
            </a:extLst>
          </p:cNvPr>
          <p:cNvSpPr>
            <a:spLocks noGrp="1"/>
          </p:cNvSpPr>
          <p:nvPr>
            <p:ph type="title"/>
          </p:nvPr>
        </p:nvSpPr>
        <p:spPr>
          <a:xfrm>
            <a:off x="1365505" y="363537"/>
            <a:ext cx="896112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A8B93AE1-4AA6-8E43-9150-7D8D9F648B9C}"/>
              </a:ext>
            </a:extLst>
          </p:cNvPr>
          <p:cNvSpPr>
            <a:spLocks noGrp="1"/>
          </p:cNvSpPr>
          <p:nvPr>
            <p:ph type="body" orient="vert" idx="1"/>
          </p:nvPr>
        </p:nvSpPr>
        <p:spPr>
          <a:xfrm>
            <a:off x="1611954" y="1771205"/>
            <a:ext cx="8714671" cy="43513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E8AA23C2-2F02-5D46-896D-AC62A0F79D6B}"/>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809B5143-2F2B-6C47-B75B-38BE94AB61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A8CE72-22FA-EE40-89C2-914D6B5E789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69E8B5E5-287E-7F42-831F-A126B05E5126}"/>
              </a:ext>
            </a:extLst>
          </p:cNvPr>
          <p:cNvPicPr>
            <a:picLocks noChangeAspect="1"/>
          </p:cNvPicPr>
          <p:nvPr userDrawn="1"/>
        </p:nvPicPr>
        <p:blipFill>
          <a:blip r:embed="rId3"/>
          <a:stretch>
            <a:fillRect/>
          </a:stretch>
        </p:blipFill>
        <p:spPr>
          <a:xfrm>
            <a:off x="10533207" y="228600"/>
            <a:ext cx="1315704" cy="691879"/>
          </a:xfrm>
          <a:prstGeom prst="rect">
            <a:avLst/>
          </a:prstGeom>
        </p:spPr>
      </p:pic>
      <p:sp>
        <p:nvSpPr>
          <p:cNvPr id="9" name="Rechteck 8">
            <a:extLst>
              <a:ext uri="{FF2B5EF4-FFF2-40B4-BE49-F238E27FC236}">
                <a16:creationId xmlns:a16="http://schemas.microsoft.com/office/drawing/2014/main" id="{2B77F33C-BEDC-924B-AB9D-1CCFD3F28C77}"/>
              </a:ext>
            </a:extLst>
          </p:cNvPr>
          <p:cNvSpPr/>
          <p:nvPr userDrawn="1"/>
        </p:nvSpPr>
        <p:spPr>
          <a:xfrm>
            <a:off x="1085088" y="5266944"/>
            <a:ext cx="280416" cy="621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003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78A0322-74D9-E44A-B342-C556A7056204}"/>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Vertikaler Titel 1">
            <a:extLst>
              <a:ext uri="{FF2B5EF4-FFF2-40B4-BE49-F238E27FC236}">
                <a16:creationId xmlns:a16="http://schemas.microsoft.com/office/drawing/2014/main" id="{90507D15-D788-E148-9BA5-6529D9219215}"/>
              </a:ext>
            </a:extLst>
          </p:cNvPr>
          <p:cNvSpPr>
            <a:spLocks noGrp="1"/>
          </p:cNvSpPr>
          <p:nvPr>
            <p:ph type="title" orient="vert"/>
          </p:nvPr>
        </p:nvSpPr>
        <p:spPr>
          <a:xfrm>
            <a:off x="8724900" y="365125"/>
            <a:ext cx="2628900" cy="5811838"/>
          </a:xfrm>
        </p:spPr>
        <p:txBody>
          <a:bodyPr vert="eaVert"/>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5D9E6562-3541-6D41-B604-F75D81D077E6}"/>
              </a:ext>
            </a:extLst>
          </p:cNvPr>
          <p:cNvSpPr>
            <a:spLocks noGrp="1"/>
          </p:cNvSpPr>
          <p:nvPr>
            <p:ph type="body" orient="vert" idx="1"/>
          </p:nvPr>
        </p:nvSpPr>
        <p:spPr>
          <a:xfrm>
            <a:off x="838200" y="365125"/>
            <a:ext cx="7734300" cy="58118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EDBF76F-67FE-A945-8C84-ABE15634326E}"/>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6D2DCE4D-AFB2-E24B-A575-4F45B394D8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35B5CD-3CF1-A947-9A98-A7220AE51B5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E6FDDD73-2BC0-E140-AF8F-9FDF522E61F3}"/>
              </a:ext>
            </a:extLst>
          </p:cNvPr>
          <p:cNvPicPr>
            <a:picLocks noChangeAspect="1"/>
          </p:cNvPicPr>
          <p:nvPr userDrawn="1"/>
        </p:nvPicPr>
        <p:blipFill>
          <a:blip r:embed="rId3"/>
          <a:stretch>
            <a:fillRect/>
          </a:stretch>
        </p:blipFill>
        <p:spPr>
          <a:xfrm rot="5400000">
            <a:off x="11078480" y="5776676"/>
            <a:ext cx="1315704" cy="691879"/>
          </a:xfrm>
          <a:prstGeom prst="rect">
            <a:avLst/>
          </a:prstGeom>
        </p:spPr>
      </p:pic>
      <p:sp>
        <p:nvSpPr>
          <p:cNvPr id="7" name="Rechteck 6">
            <a:extLst>
              <a:ext uri="{FF2B5EF4-FFF2-40B4-BE49-F238E27FC236}">
                <a16:creationId xmlns:a16="http://schemas.microsoft.com/office/drawing/2014/main" id="{2F2BA0B5-CCA0-ED4C-A7EA-D405EE4F09E5}"/>
              </a:ext>
            </a:extLst>
          </p:cNvPr>
          <p:cNvSpPr/>
          <p:nvPr userDrawn="1"/>
        </p:nvSpPr>
        <p:spPr>
          <a:xfrm>
            <a:off x="1060704" y="5266944"/>
            <a:ext cx="292608" cy="597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319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1E346B4-F77E-F243-91E3-931B1D51FD4F}"/>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76B91EB3-149D-F34D-9453-0B298FAC24E2}"/>
              </a:ext>
            </a:extLst>
          </p:cNvPr>
          <p:cNvSpPr>
            <a:spLocks noGrp="1"/>
          </p:cNvSpPr>
          <p:nvPr>
            <p:ph type="title"/>
          </p:nvPr>
        </p:nvSpPr>
        <p:spPr>
          <a:xfrm>
            <a:off x="1546670" y="365125"/>
            <a:ext cx="9807129"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D487B07-1D84-8A49-A163-8109574E18A0}"/>
              </a:ext>
            </a:extLst>
          </p:cNvPr>
          <p:cNvSpPr>
            <a:spLocks noGrp="1"/>
          </p:cNvSpPr>
          <p:nvPr>
            <p:ph idx="1"/>
          </p:nvPr>
        </p:nvSpPr>
        <p:spPr>
          <a:xfrm>
            <a:off x="838200" y="1825625"/>
            <a:ext cx="9693408"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30F037FC-80A0-1645-A321-E8DB70EBEA1B}"/>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5CD18281-EBE8-8E4B-87B1-FF34B3E94C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C7D3F3-D35C-204D-9D7C-956D5659750D}"/>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2F03526-3269-4343-A8FB-199640CAF8A9}"/>
              </a:ext>
            </a:extLst>
          </p:cNvPr>
          <p:cNvPicPr>
            <a:picLocks noChangeAspect="1"/>
          </p:cNvPicPr>
          <p:nvPr userDrawn="1"/>
        </p:nvPicPr>
        <p:blipFill>
          <a:blip r:embed="rId3"/>
          <a:stretch>
            <a:fillRect/>
          </a:stretch>
        </p:blipFill>
        <p:spPr>
          <a:xfrm>
            <a:off x="230966" y="359481"/>
            <a:ext cx="1315704" cy="691879"/>
          </a:xfrm>
          <a:prstGeom prst="rect">
            <a:avLst/>
          </a:prstGeom>
        </p:spPr>
      </p:pic>
    </p:spTree>
    <p:extLst>
      <p:ext uri="{BB962C8B-B14F-4D97-AF65-F5344CB8AC3E}">
        <p14:creationId xmlns:p14="http://schemas.microsoft.com/office/powerpoint/2010/main" val="26640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6261C23-90E1-6949-A8FC-667089A62306}"/>
              </a:ext>
            </a:extLst>
          </p:cNvPr>
          <p:cNvPicPr>
            <a:picLocks noChangeAspect="1"/>
          </p:cNvPicPr>
          <p:nvPr userDrawn="1"/>
        </p:nvPicPr>
        <p:blipFill rotWithShape="1">
          <a:blip r:embed="rId2"/>
          <a:srcRect t="14564"/>
          <a:stretch/>
        </p:blipFill>
        <p:spPr>
          <a:xfrm>
            <a:off x="0" y="-511444"/>
            <a:ext cx="12192000" cy="7369443"/>
          </a:xfrm>
          <a:prstGeom prst="rect">
            <a:avLst/>
          </a:prstGeom>
        </p:spPr>
      </p:pic>
      <p:sp>
        <p:nvSpPr>
          <p:cNvPr id="8" name="Abgerundetes Rechteck 7">
            <a:extLst>
              <a:ext uri="{FF2B5EF4-FFF2-40B4-BE49-F238E27FC236}">
                <a16:creationId xmlns:a16="http://schemas.microsoft.com/office/drawing/2014/main" id="{D1D92DE7-59A9-DC42-8407-DF1FC81222D4}"/>
              </a:ext>
            </a:extLst>
          </p:cNvPr>
          <p:cNvSpPr/>
          <p:nvPr userDrawn="1"/>
        </p:nvSpPr>
        <p:spPr>
          <a:xfrm>
            <a:off x="645870" y="949325"/>
            <a:ext cx="10515599" cy="4510087"/>
          </a:xfrm>
          <a:prstGeom prst="roundRect">
            <a:avLst/>
          </a:prstGeom>
          <a:solidFill>
            <a:schemeClr val="bg1">
              <a:alpha val="70309"/>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A8DF437B-124A-4F41-B3E5-1B5099582216}"/>
              </a:ext>
            </a:extLst>
          </p:cNvPr>
          <p:cNvSpPr>
            <a:spLocks noGrp="1"/>
          </p:cNvSpPr>
          <p:nvPr>
            <p:ph type="title"/>
          </p:nvPr>
        </p:nvSpPr>
        <p:spPr>
          <a:xfrm>
            <a:off x="831850" y="768350"/>
            <a:ext cx="9645004" cy="3554413"/>
          </a:xfrm>
        </p:spPr>
        <p:txBody>
          <a:bodyPr anchor="b"/>
          <a:lstStyle>
            <a:lvl1pPr>
              <a:defRPr sz="6000"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7D6980F3-AC60-4C4D-AA10-EE5175D6A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EA9A361-FD8E-DE40-9310-43D069EDF710}"/>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BDDB302D-0E2C-9F4E-AD53-B5F84C9F17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482FB9-1F13-0440-8751-82AA6F23E1F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0FC4C0E1-76A1-7045-A770-E28B51BC7798}"/>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55351" y="-108821"/>
            <a:ext cx="1315704" cy="691879"/>
          </a:xfrm>
          <a:prstGeom prst="rect">
            <a:avLst/>
          </a:prstGeom>
        </p:spPr>
      </p:pic>
    </p:spTree>
    <p:extLst>
      <p:ext uri="{BB962C8B-B14F-4D97-AF65-F5344CB8AC3E}">
        <p14:creationId xmlns:p14="http://schemas.microsoft.com/office/powerpoint/2010/main" val="2941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A918594-422A-3046-B15B-1CFF09991B31}"/>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D4E18E06-AC08-2C45-B44D-D2E3DE141B33}"/>
              </a:ext>
            </a:extLst>
          </p:cNvPr>
          <p:cNvSpPr>
            <a:spLocks noGrp="1"/>
          </p:cNvSpPr>
          <p:nvPr>
            <p:ph type="title"/>
          </p:nvPr>
        </p:nvSpPr>
        <p:spPr>
          <a:xfrm>
            <a:off x="1571054" y="365125"/>
            <a:ext cx="9782745"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458D1AD-7C63-AC4C-9B8A-77E140EF4DC4}"/>
              </a:ext>
            </a:extLst>
          </p:cNvPr>
          <p:cNvSpPr>
            <a:spLocks noGrp="1"/>
          </p:cNvSpPr>
          <p:nvPr>
            <p:ph sz="half" idx="1"/>
          </p:nvPr>
        </p:nvSpPr>
        <p:spPr>
          <a:xfrm>
            <a:off x="838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EF58F2E8-EA65-CA49-B96C-54F98414EA8B}"/>
              </a:ext>
            </a:extLst>
          </p:cNvPr>
          <p:cNvSpPr>
            <a:spLocks noGrp="1"/>
          </p:cNvSpPr>
          <p:nvPr>
            <p:ph sz="half" idx="2"/>
          </p:nvPr>
        </p:nvSpPr>
        <p:spPr>
          <a:xfrm>
            <a:off x="6172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595E802A-8C0D-094A-8185-8B91C809E9BD}"/>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6" name="Fußzeilenplatzhalter 5">
            <a:extLst>
              <a:ext uri="{FF2B5EF4-FFF2-40B4-BE49-F238E27FC236}">
                <a16:creationId xmlns:a16="http://schemas.microsoft.com/office/drawing/2014/main" id="{4C4E1643-9DE5-C14F-9277-05A5DE1B589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C30443-B971-BC43-B958-978EE87B02E1}"/>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37F6A253-54A2-9D4D-8FD7-A2C924EA4712}"/>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80323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3313149-DFE5-ED41-BDA0-125A9E314F83}"/>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15DBC076-01E6-094B-B3D7-8A7C4645824E}"/>
              </a:ext>
            </a:extLst>
          </p:cNvPr>
          <p:cNvSpPr>
            <a:spLocks noGrp="1"/>
          </p:cNvSpPr>
          <p:nvPr>
            <p:ph type="title"/>
          </p:nvPr>
        </p:nvSpPr>
        <p:spPr>
          <a:xfrm>
            <a:off x="1661979" y="365125"/>
            <a:ext cx="8786566"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E96D1774-A6F6-5B44-9063-74511DB691E6}"/>
              </a:ext>
            </a:extLst>
          </p:cNvPr>
          <p:cNvSpPr>
            <a:spLocks noGrp="1"/>
          </p:cNvSpPr>
          <p:nvPr>
            <p:ph type="body" idx="1"/>
          </p:nvPr>
        </p:nvSpPr>
        <p:spPr>
          <a:xfrm>
            <a:off x="839789"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69837B-4066-2842-A882-61179BADF548}"/>
              </a:ext>
            </a:extLst>
          </p:cNvPr>
          <p:cNvSpPr>
            <a:spLocks noGrp="1"/>
          </p:cNvSpPr>
          <p:nvPr>
            <p:ph sz="half" idx="2"/>
          </p:nvPr>
        </p:nvSpPr>
        <p:spPr>
          <a:xfrm>
            <a:off x="839789"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5EAD2673-9402-F34A-950D-07F1C2590281}"/>
              </a:ext>
            </a:extLst>
          </p:cNvPr>
          <p:cNvSpPr>
            <a:spLocks noGrp="1"/>
          </p:cNvSpPr>
          <p:nvPr>
            <p:ph type="body" sz="quarter" idx="3"/>
          </p:nvPr>
        </p:nvSpPr>
        <p:spPr>
          <a:xfrm>
            <a:off x="5745480"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0424258-04C4-4C47-8D09-B0C0C45E953F}"/>
              </a:ext>
            </a:extLst>
          </p:cNvPr>
          <p:cNvSpPr>
            <a:spLocks noGrp="1"/>
          </p:cNvSpPr>
          <p:nvPr>
            <p:ph sz="quarter" idx="4"/>
          </p:nvPr>
        </p:nvSpPr>
        <p:spPr>
          <a:xfrm>
            <a:off x="5745480"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989F2045-DC9A-4F4D-BBEB-C251E7CC9EEE}"/>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8" name="Fußzeilenplatzhalter 7">
            <a:extLst>
              <a:ext uri="{FF2B5EF4-FFF2-40B4-BE49-F238E27FC236}">
                <a16:creationId xmlns:a16="http://schemas.microsoft.com/office/drawing/2014/main" id="{339503B1-FD6B-5B49-A61C-F657995B0DF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25F6D56-6098-4740-A09C-789B9AA48A18}"/>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1" name="Grafik 10" descr="Ein Bild, das Text enthält.&#10;&#10;Automatisch generierte Beschreibung">
            <a:extLst>
              <a:ext uri="{FF2B5EF4-FFF2-40B4-BE49-F238E27FC236}">
                <a16:creationId xmlns:a16="http://schemas.microsoft.com/office/drawing/2014/main" id="{87AE4024-01ED-9441-B2D9-C0027374A39F}"/>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31375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9DBEF3-5EB4-D648-85B3-02EB8EEA52FC}"/>
              </a:ext>
            </a:extLst>
          </p:cNvPr>
          <p:cNvPicPr>
            <a:picLocks noChangeAspect="1"/>
          </p:cNvPicPr>
          <p:nvPr userDrawn="1"/>
        </p:nvPicPr>
        <p:blipFill rotWithShape="1">
          <a:blip r:embed="rId2"/>
          <a:srcRect t="14564"/>
          <a:stretch/>
        </p:blipFill>
        <p:spPr>
          <a:xfrm>
            <a:off x="0" y="-487060"/>
            <a:ext cx="12192000" cy="7369443"/>
          </a:xfrm>
          <a:prstGeom prst="rect">
            <a:avLst/>
          </a:prstGeom>
        </p:spPr>
      </p:pic>
      <p:sp>
        <p:nvSpPr>
          <p:cNvPr id="7" name="Abgerundetes Rechteck 6">
            <a:extLst>
              <a:ext uri="{FF2B5EF4-FFF2-40B4-BE49-F238E27FC236}">
                <a16:creationId xmlns:a16="http://schemas.microsoft.com/office/drawing/2014/main" id="{AF512F84-989F-CA48-A79C-28A819B15C0D}"/>
              </a:ext>
            </a:extLst>
          </p:cNvPr>
          <p:cNvSpPr/>
          <p:nvPr userDrawn="1"/>
        </p:nvSpPr>
        <p:spPr>
          <a:xfrm>
            <a:off x="838199" y="815793"/>
            <a:ext cx="10515599" cy="1488849"/>
          </a:xfrm>
          <a:prstGeom prst="round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65183EF-CCBB-F04C-9563-A3A766C90334}"/>
              </a:ext>
            </a:extLst>
          </p:cNvPr>
          <p:cNvSpPr>
            <a:spLocks noGrp="1"/>
          </p:cNvSpPr>
          <p:nvPr>
            <p:ph type="title"/>
          </p:nvPr>
        </p:nvSpPr>
        <p:spPr>
          <a:xfrm>
            <a:off x="838199" y="848667"/>
            <a:ext cx="1051560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0FE57408-A50C-2E4F-9354-6960CD6928EB}"/>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4" name="Fußzeilenplatzhalter 3">
            <a:extLst>
              <a:ext uri="{FF2B5EF4-FFF2-40B4-BE49-F238E27FC236}">
                <a16:creationId xmlns:a16="http://schemas.microsoft.com/office/drawing/2014/main" id="{4D682397-A8AD-0D49-BE6C-F3A3E2764B0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5B65EE-C4C4-D74B-A382-E858238C66A3}"/>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2978FC11-1329-394C-AE5E-9BE050364535}"/>
              </a:ext>
            </a:extLst>
          </p:cNvPr>
          <p:cNvPicPr>
            <a:picLocks noChangeAspect="1"/>
          </p:cNvPicPr>
          <p:nvPr userDrawn="1"/>
        </p:nvPicPr>
        <p:blipFill>
          <a:blip r:embed="rId3">
            <a:biLevel thresh="50000"/>
          </a:blip>
          <a:stretch>
            <a:fillRect/>
          </a:stretch>
        </p:blipFill>
        <p:spPr>
          <a:xfrm>
            <a:off x="180347" y="-110253"/>
            <a:ext cx="1315704" cy="691879"/>
          </a:xfrm>
          <a:prstGeom prst="rect">
            <a:avLst/>
          </a:prstGeom>
        </p:spPr>
      </p:pic>
    </p:spTree>
    <p:extLst>
      <p:ext uri="{BB962C8B-B14F-4D97-AF65-F5344CB8AC3E}">
        <p14:creationId xmlns:p14="http://schemas.microsoft.com/office/powerpoint/2010/main" val="200663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8DF80AE-F703-F14D-A5B3-2832E26C444E}"/>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3" name="Fußzeilenplatzhalter 2">
            <a:extLst>
              <a:ext uri="{FF2B5EF4-FFF2-40B4-BE49-F238E27FC236}">
                <a16:creationId xmlns:a16="http://schemas.microsoft.com/office/drawing/2014/main" id="{02FC7ADB-3080-634B-896D-FEF03672735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C8A22C3-275C-964B-B758-30FEBD5ECE57}"/>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5" name="Grafik 4">
            <a:extLst>
              <a:ext uri="{FF2B5EF4-FFF2-40B4-BE49-F238E27FC236}">
                <a16:creationId xmlns:a16="http://schemas.microsoft.com/office/drawing/2014/main" id="{4227F36B-618B-2B46-9381-88A401349782}"/>
              </a:ext>
            </a:extLst>
          </p:cNvPr>
          <p:cNvPicPr>
            <a:picLocks noChangeAspect="1"/>
          </p:cNvPicPr>
          <p:nvPr userDrawn="1"/>
        </p:nvPicPr>
        <p:blipFill rotWithShape="1">
          <a:blip r:embed="rId2"/>
          <a:srcRect l="13615" r="6878"/>
          <a:stretch/>
        </p:blipFill>
        <p:spPr>
          <a:xfrm rot="-5400000">
            <a:off x="2667000" y="-2667000"/>
            <a:ext cx="6858000" cy="12192000"/>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A9ECCF2D-43C7-244F-AEEC-9DD6CD2902B9}"/>
              </a:ext>
            </a:extLst>
          </p:cNvPr>
          <p:cNvPicPr>
            <a:picLocks noChangeAspect="1"/>
          </p:cNvPicPr>
          <p:nvPr userDrawn="1"/>
        </p:nvPicPr>
        <p:blipFill>
          <a:blip r:embed="rId3">
            <a:biLevel thresh="50000"/>
          </a:blip>
          <a:stretch>
            <a:fillRect/>
          </a:stretch>
        </p:blipFill>
        <p:spPr>
          <a:xfrm>
            <a:off x="180348" y="234061"/>
            <a:ext cx="1315704" cy="691879"/>
          </a:xfrm>
          <a:prstGeom prst="rect">
            <a:avLst/>
          </a:prstGeom>
        </p:spPr>
      </p:pic>
    </p:spTree>
    <p:extLst>
      <p:ext uri="{BB962C8B-B14F-4D97-AF65-F5344CB8AC3E}">
        <p14:creationId xmlns:p14="http://schemas.microsoft.com/office/powerpoint/2010/main" val="86263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B271778-A9EC-7543-8095-74F813F050D3}"/>
              </a:ext>
            </a:extLst>
          </p:cNvPr>
          <p:cNvPicPr>
            <a:picLocks noChangeAspect="1"/>
          </p:cNvPicPr>
          <p:nvPr userDrawn="1"/>
        </p:nvPicPr>
        <p:blipFill>
          <a:blip r:embed="rId2"/>
          <a:stretch>
            <a:fillRect/>
          </a:stretch>
        </p:blipFill>
        <p:spPr>
          <a:xfrm>
            <a:off x="2498592" y="365125"/>
            <a:ext cx="9693408" cy="6858000"/>
          </a:xfrm>
          <a:prstGeom prst="rect">
            <a:avLst/>
          </a:prstGeom>
        </p:spPr>
      </p:pic>
      <p:sp>
        <p:nvSpPr>
          <p:cNvPr id="2" name="Titel 1">
            <a:extLst>
              <a:ext uri="{FF2B5EF4-FFF2-40B4-BE49-F238E27FC236}">
                <a16:creationId xmlns:a16="http://schemas.microsoft.com/office/drawing/2014/main" id="{07D6022E-927B-3E44-8618-402A69FDB7C5}"/>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021DC629-A3D4-654A-BA36-08A726B1A6AE}"/>
              </a:ext>
            </a:extLst>
          </p:cNvPr>
          <p:cNvSpPr>
            <a:spLocks noGrp="1"/>
          </p:cNvSpPr>
          <p:nvPr>
            <p:ph idx="1"/>
          </p:nvPr>
        </p:nvSpPr>
        <p:spPr>
          <a:xfrm>
            <a:off x="5183188" y="987425"/>
            <a:ext cx="5277548" cy="4873625"/>
          </a:xfrm>
        </p:spPr>
        <p:txBody>
          <a:bodyPr/>
          <a:lstStyle>
            <a:lvl1pPr>
              <a:defRPr sz="3200">
                <a:latin typeface="Poppins" pitchFamily="2" charset="77"/>
                <a:cs typeface="Poppins" pitchFamily="2" charset="77"/>
              </a:defRPr>
            </a:lvl1pPr>
            <a:lvl2pPr>
              <a:defRPr sz="2800">
                <a:latin typeface="Poppins" pitchFamily="2" charset="77"/>
                <a:cs typeface="Poppins" pitchFamily="2" charset="77"/>
              </a:defRPr>
            </a:lvl2pPr>
            <a:lvl3pPr>
              <a:defRPr sz="2400">
                <a:latin typeface="Poppins" pitchFamily="2" charset="77"/>
                <a:cs typeface="Poppins" pitchFamily="2" charset="77"/>
              </a:defRPr>
            </a:lvl3pPr>
            <a:lvl4pPr>
              <a:defRPr sz="2000">
                <a:latin typeface="Poppins" pitchFamily="2" charset="77"/>
                <a:cs typeface="Poppins" pitchFamily="2" charset="77"/>
              </a:defRPr>
            </a:lvl4pPr>
            <a:lvl5pPr>
              <a:defRPr sz="2000">
                <a:latin typeface="Poppins" pitchFamily="2" charset="77"/>
                <a:cs typeface="Poppins" pitchFamily="2" charset="77"/>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06EFA41F-3C7A-8A4E-9D41-BA837A5D6D70}"/>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B9B57D5-A92F-6E41-BCC5-9C7F70E9B6BA}"/>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6" name="Fußzeilenplatzhalter 5">
            <a:extLst>
              <a:ext uri="{FF2B5EF4-FFF2-40B4-BE49-F238E27FC236}">
                <a16:creationId xmlns:a16="http://schemas.microsoft.com/office/drawing/2014/main" id="{127567E9-CD6E-054C-BE3A-C96536F3DC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01DACB7-8EB1-064B-80E1-BD1DBA899FE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9FB317C-9CC9-6743-8267-7AAFA20C4410}"/>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77123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DA0695-94DA-FD41-9DBE-FCCD8D15B787}"/>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5B5285FA-59BF-6E4F-9DD0-28FE3F86216C}"/>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453ED06B-70A2-6D46-A3DF-86D6E1AC029B}"/>
              </a:ext>
            </a:extLst>
          </p:cNvPr>
          <p:cNvSpPr>
            <a:spLocks noGrp="1"/>
          </p:cNvSpPr>
          <p:nvPr>
            <p:ph type="pic" idx="1"/>
          </p:nvPr>
        </p:nvSpPr>
        <p:spPr>
          <a:xfrm>
            <a:off x="5183188" y="987425"/>
            <a:ext cx="532631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FC700613-352E-EF4E-AE5C-EE1A734C340F}"/>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076FA9-104B-6644-8300-E8CF72B42866}"/>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6" name="Fußzeilenplatzhalter 5">
            <a:extLst>
              <a:ext uri="{FF2B5EF4-FFF2-40B4-BE49-F238E27FC236}">
                <a16:creationId xmlns:a16="http://schemas.microsoft.com/office/drawing/2014/main" id="{F4D0AFC1-C729-9446-B8A1-01BBB765853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726B1-6039-0745-86CB-EAB2549AF88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B90F8496-E273-B04A-B51E-F131C6980686}"/>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27064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ABFD32-FEE4-3F40-A614-1595351B4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FDDD217-CABE-A54D-8B76-10BB2C04F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8D5EEF-549C-6D45-8368-9946889D6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AD1FE557-9715-3C46-9460-3218517C7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868E82C-CD3C-7743-B162-01E2B4AF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17DC8-9E31-654B-9CE0-722155DA87E4}" type="slidenum">
              <a:rPr lang="de-DE" smtClean="0"/>
              <a:t>‹Nr.›</a:t>
            </a:fld>
            <a:endParaRPr lang="de-DE"/>
          </a:p>
        </p:txBody>
      </p:sp>
    </p:spTree>
    <p:extLst>
      <p:ext uri="{BB962C8B-B14F-4D97-AF65-F5344CB8AC3E}">
        <p14:creationId xmlns:p14="http://schemas.microsoft.com/office/powerpoint/2010/main" val="278607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Wfq8nbfGhg&amp;ab_channel=tomatoli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AAB74-B97F-2F4F-970B-8C00C0D4D466}"/>
              </a:ext>
            </a:extLst>
          </p:cNvPr>
          <p:cNvSpPr>
            <a:spLocks noGrp="1"/>
          </p:cNvSpPr>
          <p:nvPr>
            <p:ph type="ctrTitle"/>
          </p:nvPr>
        </p:nvSpPr>
        <p:spPr/>
        <p:txBody>
          <a:bodyPr/>
          <a:lstStyle/>
          <a:p>
            <a:r>
              <a:rPr lang="de-DE" dirty="0"/>
              <a:t>Personal </a:t>
            </a:r>
            <a:r>
              <a:rPr lang="de-DE" dirty="0" err="1"/>
              <a:t>data</a:t>
            </a:r>
            <a:r>
              <a:rPr lang="de-DE" dirty="0"/>
              <a:t> on social </a:t>
            </a:r>
            <a:r>
              <a:rPr lang="de-DE" dirty="0" err="1"/>
              <a:t>media</a:t>
            </a:r>
            <a:r>
              <a:rPr lang="de-DE" dirty="0"/>
              <a:t>
</a:t>
            </a:r>
          </a:p>
        </p:txBody>
      </p:sp>
    </p:spTree>
    <p:extLst>
      <p:ext uri="{BB962C8B-B14F-4D97-AF65-F5344CB8AC3E}">
        <p14:creationId xmlns:p14="http://schemas.microsoft.com/office/powerpoint/2010/main" val="2133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00EA0-EEC1-1CFA-D59B-71ECC91D861E}"/>
              </a:ext>
            </a:extLst>
          </p:cNvPr>
          <p:cNvSpPr>
            <a:spLocks noGrp="1"/>
          </p:cNvSpPr>
          <p:nvPr>
            <p:ph type="title"/>
          </p:nvPr>
        </p:nvSpPr>
        <p:spPr/>
        <p:txBody>
          <a:bodyPr>
            <a:noAutofit/>
          </a:bodyPr>
          <a:lstStyle/>
          <a:p>
            <a:r>
              <a:rPr lang="de-DE" sz="2800" dirty="0"/>
              <a:t>Tick: </a:t>
            </a:r>
            <a:r>
              <a:rPr lang="de-DE" sz="2800" dirty="0" err="1"/>
              <a:t>What</a:t>
            </a:r>
            <a:r>
              <a:rPr lang="de-DE" sz="2800" dirty="0"/>
              <a:t> </a:t>
            </a:r>
            <a:r>
              <a:rPr lang="de-DE" sz="2800" dirty="0" err="1"/>
              <a:t>data</a:t>
            </a:r>
            <a:r>
              <a:rPr lang="de-DE" sz="2800" dirty="0"/>
              <a:t> do </a:t>
            </a:r>
            <a:r>
              <a:rPr lang="de-DE" sz="2800" dirty="0" err="1"/>
              <a:t>you</a:t>
            </a:r>
            <a:r>
              <a:rPr lang="de-DE" sz="2800" dirty="0"/>
              <a:t> </a:t>
            </a:r>
            <a:r>
              <a:rPr lang="de-DE" sz="2800" dirty="0" err="1"/>
              <a:t>think</a:t>
            </a:r>
            <a:r>
              <a:rPr lang="de-DE" sz="2800" dirty="0"/>
              <a:t> Google, Facebook, Instagram, etc. </a:t>
            </a:r>
            <a:r>
              <a:rPr lang="de-DE" sz="2800" dirty="0" err="1"/>
              <a:t>have</a:t>
            </a:r>
            <a:r>
              <a:rPr lang="de-DE" sz="2800" dirty="0"/>
              <a:t> </a:t>
            </a:r>
            <a:r>
              <a:rPr lang="de-DE" sz="2800" dirty="0" err="1"/>
              <a:t>if</a:t>
            </a:r>
            <a:r>
              <a:rPr lang="de-DE" sz="2800" dirty="0"/>
              <a:t> </a:t>
            </a:r>
            <a:r>
              <a:rPr lang="de-DE" sz="2800" dirty="0" err="1"/>
              <a:t>you</a:t>
            </a:r>
            <a:r>
              <a:rPr lang="de-DE" sz="2800" dirty="0"/>
              <a:t> </a:t>
            </a:r>
            <a:r>
              <a:rPr lang="de-DE" sz="2800" dirty="0" err="1"/>
              <a:t>have</a:t>
            </a:r>
            <a:r>
              <a:rPr lang="de-DE" sz="2800" dirty="0"/>
              <a:t> an </a:t>
            </a:r>
            <a:r>
              <a:rPr lang="de-DE" sz="2800" dirty="0" err="1"/>
              <a:t>account</a:t>
            </a:r>
            <a:r>
              <a:rPr lang="de-DE" sz="2800" dirty="0"/>
              <a:t>!</a:t>
            </a:r>
          </a:p>
        </p:txBody>
      </p:sp>
      <p:graphicFrame>
        <p:nvGraphicFramePr>
          <p:cNvPr id="4" name="Tabelle 4">
            <a:extLst>
              <a:ext uri="{FF2B5EF4-FFF2-40B4-BE49-F238E27FC236}">
                <a16:creationId xmlns:a16="http://schemas.microsoft.com/office/drawing/2014/main" id="{30E18707-5978-F031-C09E-29FADDACF75E}"/>
              </a:ext>
            </a:extLst>
          </p:cNvPr>
          <p:cNvGraphicFramePr>
            <a:graphicFrameLocks noGrp="1"/>
          </p:cNvGraphicFramePr>
          <p:nvPr>
            <p:ph idx="1"/>
          </p:nvPr>
        </p:nvGraphicFramePr>
        <p:xfrm>
          <a:off x="1054608" y="1996313"/>
          <a:ext cx="3925824" cy="4416301"/>
        </p:xfrm>
        <a:graphic>
          <a:graphicData uri="http://schemas.openxmlformats.org/drawingml/2006/table">
            <a:tbl>
              <a:tblPr firstRow="1" bandRow="1">
                <a:tableStyleId>{5C22544A-7EE6-4342-B048-85BDC9FD1C3A}</a:tableStyleId>
              </a:tblPr>
              <a:tblGrid>
                <a:gridCol w="2226686">
                  <a:extLst>
                    <a:ext uri="{9D8B030D-6E8A-4147-A177-3AD203B41FA5}">
                      <a16:colId xmlns:a16="http://schemas.microsoft.com/office/drawing/2014/main" val="517556691"/>
                    </a:ext>
                  </a:extLst>
                </a:gridCol>
                <a:gridCol w="731520">
                  <a:extLst>
                    <a:ext uri="{9D8B030D-6E8A-4147-A177-3AD203B41FA5}">
                      <a16:colId xmlns:a16="http://schemas.microsoft.com/office/drawing/2014/main" val="2579305234"/>
                    </a:ext>
                  </a:extLst>
                </a:gridCol>
                <a:gridCol w="967618">
                  <a:extLst>
                    <a:ext uri="{9D8B030D-6E8A-4147-A177-3AD203B41FA5}">
                      <a16:colId xmlns:a16="http://schemas.microsoft.com/office/drawing/2014/main" val="3849180583"/>
                    </a:ext>
                  </a:extLst>
                </a:gridCol>
              </a:tblGrid>
              <a:tr h="478724">
                <a:tc>
                  <a:txBody>
                    <a:bodyPr/>
                    <a:lstStyle/>
                    <a:p>
                      <a:r>
                        <a:rPr lang="de-DE" sz="2000" dirty="0" err="1">
                          <a:latin typeface="Poppins" pitchFamily="2" charset="77"/>
                          <a:cs typeface="Poppins" pitchFamily="2" charset="77"/>
                        </a:rPr>
                        <a:t>Your</a:t>
                      </a:r>
                      <a:r>
                        <a:rPr lang="de-DE" sz="2000" dirty="0">
                          <a:latin typeface="Poppins" pitchFamily="2" charset="77"/>
                          <a:cs typeface="Poppins" pitchFamily="2" charset="77"/>
                        </a:rPr>
                        <a:t> </a:t>
                      </a:r>
                      <a:r>
                        <a:rPr lang="de-DE" sz="2000" dirty="0" err="1">
                          <a:latin typeface="Poppins" pitchFamily="2" charset="77"/>
                          <a:cs typeface="Poppins" pitchFamily="2" charset="77"/>
                        </a:rPr>
                        <a:t>data</a:t>
                      </a:r>
                      <a:endParaRPr lang="de-DE" sz="2000" dirty="0">
                        <a:latin typeface="Poppins" pitchFamily="2" charset="77"/>
                        <a:cs typeface="Poppins" pitchFamily="2" charset="77"/>
                      </a:endParaRPr>
                    </a:p>
                  </a:txBody>
                  <a:tcPr/>
                </a:tc>
                <a:tc>
                  <a:txBody>
                    <a:bodyPr/>
                    <a:lstStyle/>
                    <a:p>
                      <a:r>
                        <a:rPr lang="de-DE" sz="2000" dirty="0">
                          <a:latin typeface="Poppins" pitchFamily="2" charset="77"/>
                          <a:cs typeface="Poppins" pitchFamily="2" charset="77"/>
                        </a:rPr>
                        <a:t>Yes </a:t>
                      </a:r>
                    </a:p>
                  </a:txBody>
                  <a:tcPr/>
                </a:tc>
                <a:tc>
                  <a:txBody>
                    <a:bodyPr/>
                    <a:lstStyle/>
                    <a:p>
                      <a:r>
                        <a:rPr lang="de-DE" sz="2000" dirty="0" err="1">
                          <a:latin typeface="Poppins" pitchFamily="2" charset="77"/>
                          <a:cs typeface="Poppins" pitchFamily="2" charset="77"/>
                        </a:rPr>
                        <a:t>No</a:t>
                      </a:r>
                      <a:endParaRPr lang="de-DE" sz="2000" dirty="0">
                        <a:latin typeface="Poppins" pitchFamily="2" charset="77"/>
                        <a:cs typeface="Poppins" pitchFamily="2" charset="77"/>
                      </a:endParaRPr>
                    </a:p>
                  </a:txBody>
                  <a:tcPr/>
                </a:tc>
                <a:extLst>
                  <a:ext uri="{0D108BD9-81ED-4DB2-BD59-A6C34878D82A}">
                    <a16:rowId xmlns:a16="http://schemas.microsoft.com/office/drawing/2014/main" val="714002079"/>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age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place</a:t>
                      </a:r>
                      <a:r>
                        <a:rPr lang="de-DE" sz="1600" dirty="0">
                          <a:latin typeface="Poppins" pitchFamily="2" charset="77"/>
                          <a:cs typeface="Poppins" pitchFamily="2" charset="77"/>
                        </a:rPr>
                        <a:t> </a:t>
                      </a:r>
                      <a:r>
                        <a:rPr lang="de-DE" sz="1600" dirty="0" err="1">
                          <a:latin typeface="Poppins" pitchFamily="2" charset="77"/>
                          <a:cs typeface="Poppins" pitchFamily="2" charset="77"/>
                        </a:rPr>
                        <a:t>of</a:t>
                      </a:r>
                      <a:r>
                        <a:rPr lang="de-DE" sz="1600" dirty="0">
                          <a:latin typeface="Poppins" pitchFamily="2" charset="77"/>
                          <a:cs typeface="Poppins" pitchFamily="2" charset="77"/>
                        </a:rPr>
                        <a:t> </a:t>
                      </a:r>
                      <a:r>
                        <a:rPr lang="de-DE" sz="1600" dirty="0" err="1">
                          <a:latin typeface="Poppins" pitchFamily="2" charset="77"/>
                          <a:cs typeface="Poppins" pitchFamily="2" charset="77"/>
                        </a:rPr>
                        <a:t>residence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err="1">
                          <a:latin typeface="Poppins" pitchFamily="2" charset="77"/>
                          <a:cs typeface="Poppins" pitchFamily="2" charset="77"/>
                        </a:rPr>
                        <a:t>Which</a:t>
                      </a:r>
                      <a:r>
                        <a:rPr lang="de-DE" sz="1600" dirty="0">
                          <a:latin typeface="Poppins" pitchFamily="2" charset="77"/>
                          <a:cs typeface="Poppins" pitchFamily="2" charset="77"/>
                        </a:rPr>
                        <a:t> links </a:t>
                      </a:r>
                      <a:r>
                        <a:rPr lang="de-DE" sz="1600" dirty="0" err="1">
                          <a:latin typeface="Poppins" pitchFamily="2" charset="77"/>
                          <a:cs typeface="Poppins" pitchFamily="2" charset="77"/>
                        </a:rPr>
                        <a:t>you</a:t>
                      </a:r>
                      <a:r>
                        <a:rPr lang="de-DE" sz="1600" dirty="0">
                          <a:latin typeface="Poppins" pitchFamily="2" charset="77"/>
                          <a:cs typeface="Poppins" pitchFamily="2" charset="77"/>
                        </a:rPr>
                        <a:t> </a:t>
                      </a:r>
                      <a:r>
                        <a:rPr lang="de-DE" sz="1600" dirty="0" err="1">
                          <a:latin typeface="Poppins" pitchFamily="2" charset="77"/>
                          <a:cs typeface="Poppins" pitchFamily="2" charset="77"/>
                        </a:rPr>
                        <a:t>click</a:t>
                      </a:r>
                      <a:r>
                        <a:rPr lang="de-DE" sz="1600" dirty="0">
                          <a:latin typeface="Poppins" pitchFamily="2" charset="77"/>
                          <a:cs typeface="Poppins" pitchFamily="2" charset="77"/>
                        </a:rPr>
                        <a:t> on</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likes</a:t>
                      </a:r>
                      <a:r>
                        <a:rPr lang="de-DE" sz="1600" dirty="0">
                          <a:latin typeface="Poppins" pitchFamily="2" charset="77"/>
                          <a:cs typeface="Poppins" pitchFamily="2" charset="77"/>
                        </a:rPr>
                        <a:t> and </a:t>
                      </a:r>
                      <a:r>
                        <a:rPr lang="de-DE" sz="1600" dirty="0" err="1">
                          <a:latin typeface="Poppins" pitchFamily="2" charset="77"/>
                          <a:cs typeface="Poppins" pitchFamily="2" charset="77"/>
                        </a:rPr>
                        <a:t>dislikes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err="1">
                          <a:latin typeface="Poppins" pitchFamily="2" charset="77"/>
                          <a:cs typeface="Poppins" pitchFamily="2" charset="77"/>
                        </a:rPr>
                        <a:t>Which</a:t>
                      </a:r>
                      <a:r>
                        <a:rPr lang="de-DE" sz="1600" dirty="0">
                          <a:latin typeface="Poppins" pitchFamily="2" charset="77"/>
                          <a:cs typeface="Poppins" pitchFamily="2" charset="77"/>
                        </a:rPr>
                        <a:t> </a:t>
                      </a:r>
                      <a:r>
                        <a:rPr lang="de-DE" sz="1600" dirty="0" err="1">
                          <a:latin typeface="Poppins" pitchFamily="2" charset="77"/>
                          <a:cs typeface="Poppins" pitchFamily="2" charset="77"/>
                        </a:rPr>
                        <a:t>filters</a:t>
                      </a:r>
                      <a:r>
                        <a:rPr lang="de-DE" sz="1600" dirty="0">
                          <a:latin typeface="Poppins" pitchFamily="2" charset="77"/>
                          <a:cs typeface="Poppins" pitchFamily="2" charset="77"/>
                        </a:rPr>
                        <a:t> </a:t>
                      </a:r>
                      <a:r>
                        <a:rPr lang="de-DE" sz="1600" dirty="0" err="1">
                          <a:latin typeface="Poppins" pitchFamily="2" charset="77"/>
                          <a:cs typeface="Poppins" pitchFamily="2" charset="77"/>
                        </a:rPr>
                        <a:t>you</a:t>
                      </a:r>
                      <a:r>
                        <a:rPr lang="de-DE" sz="1600" dirty="0">
                          <a:latin typeface="Poppins" pitchFamily="2" charset="77"/>
                          <a:cs typeface="Poppins" pitchFamily="2" charset="77"/>
                        </a:rPr>
                        <a:t> </a:t>
                      </a:r>
                      <a:r>
                        <a:rPr lang="de-DE" sz="1600" dirty="0" err="1">
                          <a:latin typeface="Poppins" pitchFamily="2" charset="77"/>
                          <a:cs typeface="Poppins" pitchFamily="2" charset="77"/>
                        </a:rPr>
                        <a:t>look</a:t>
                      </a:r>
                      <a:r>
                        <a:rPr lang="de-DE" sz="1600" dirty="0">
                          <a:latin typeface="Poppins" pitchFamily="2" charset="77"/>
                          <a:cs typeface="Poppins" pitchFamily="2" charset="77"/>
                        </a:rPr>
                        <a:t> at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DE" sz="1600" dirty="0" err="1">
                          <a:latin typeface="Poppins" pitchFamily="2" charset="77"/>
                          <a:cs typeface="Poppins" pitchFamily="2" charset="77"/>
                        </a:rPr>
                        <a:t>Whether</a:t>
                      </a:r>
                      <a:r>
                        <a:rPr lang="de-DE" sz="1600" dirty="0">
                          <a:latin typeface="Poppins" pitchFamily="2" charset="77"/>
                          <a:cs typeface="Poppins" pitchFamily="2" charset="77"/>
                        </a:rPr>
                        <a:t> </a:t>
                      </a:r>
                      <a:r>
                        <a:rPr lang="de-DE" sz="1600" dirty="0" err="1">
                          <a:latin typeface="Poppins" pitchFamily="2" charset="77"/>
                          <a:cs typeface="Poppins" pitchFamily="2" charset="77"/>
                        </a:rPr>
                        <a:t>you're</a:t>
                      </a:r>
                      <a:r>
                        <a:rPr lang="de-DE" sz="1600" dirty="0">
                          <a:latin typeface="Poppins" pitchFamily="2" charset="77"/>
                          <a:cs typeface="Poppins" pitchFamily="2" charset="77"/>
                        </a:rPr>
                        <a:t> </a:t>
                      </a:r>
                      <a:r>
                        <a:rPr lang="de-DE" sz="1600" dirty="0" err="1">
                          <a:latin typeface="Poppins" pitchFamily="2" charset="77"/>
                          <a:cs typeface="Poppins" pitchFamily="2" charset="77"/>
                        </a:rPr>
                        <a:t>using</a:t>
                      </a:r>
                      <a:r>
                        <a:rPr lang="de-DE" sz="1600" dirty="0">
                          <a:latin typeface="Poppins" pitchFamily="2" charset="77"/>
                          <a:cs typeface="Poppins" pitchFamily="2" charset="77"/>
                        </a:rPr>
                        <a:t> </a:t>
                      </a:r>
                      <a:r>
                        <a:rPr lang="de-DE" sz="1600" dirty="0" err="1">
                          <a:latin typeface="Poppins" pitchFamily="2" charset="77"/>
                          <a:cs typeface="Poppins" pitchFamily="2" charset="77"/>
                        </a:rPr>
                        <a:t>headphones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err="1">
                          <a:solidFill>
                            <a:schemeClr val="dk1"/>
                          </a:solidFill>
                          <a:effectLst/>
                          <a:latin typeface="Poppins" pitchFamily="2" charset="77"/>
                          <a:ea typeface="+mn-ea"/>
                          <a:cs typeface="Poppins" pitchFamily="2" charset="77"/>
                        </a:rPr>
                        <a:t>Number</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of</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steps</a:t>
                      </a:r>
                      <a:r>
                        <a:rPr lang="de-AT" sz="1600" b="0" i="0" kern="1200" dirty="0">
                          <a:solidFill>
                            <a:schemeClr val="dk1"/>
                          </a:solidFill>
                          <a:effectLst/>
                          <a:latin typeface="Poppins" pitchFamily="2" charset="77"/>
                          <a:ea typeface="+mn-ea"/>
                          <a:cs typeface="Poppins" pitchFamily="2" charset="77"/>
                        </a:rPr>
                        <a:t> per </a:t>
                      </a:r>
                      <a:r>
                        <a:rPr lang="de-AT" sz="1600" b="0" i="0" kern="1200" dirty="0" err="1">
                          <a:solidFill>
                            <a:schemeClr val="dk1"/>
                          </a:solidFill>
                          <a:effectLst/>
                          <a:latin typeface="Poppins" pitchFamily="2" charset="77"/>
                          <a:ea typeface="+mn-ea"/>
                          <a:cs typeface="Poppins" pitchFamily="2" charset="77"/>
                        </a:rPr>
                        <a:t>day</a:t>
                      </a:r>
                      <a:endParaRPr lang="de-AT" sz="1600" b="0" i="0" kern="1200" dirty="0">
                        <a:solidFill>
                          <a:schemeClr val="dk1"/>
                        </a:solidFill>
                        <a:effectLst/>
                        <a:latin typeface="Poppins" pitchFamily="2" charset="77"/>
                        <a:ea typeface="+mn-ea"/>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42995737"/>
                  </a:ext>
                </a:extLst>
              </a:tr>
            </a:tbl>
          </a:graphicData>
        </a:graphic>
      </p:graphicFrame>
      <p:graphicFrame>
        <p:nvGraphicFramePr>
          <p:cNvPr id="5" name="Tabelle 4">
            <a:extLst>
              <a:ext uri="{FF2B5EF4-FFF2-40B4-BE49-F238E27FC236}">
                <a16:creationId xmlns:a16="http://schemas.microsoft.com/office/drawing/2014/main" id="{AC8021EE-2CBC-777D-52BD-05788EC6EBDD}"/>
              </a:ext>
            </a:extLst>
          </p:cNvPr>
          <p:cNvGraphicFramePr>
            <a:graphicFrameLocks/>
          </p:cNvGraphicFramePr>
          <p:nvPr/>
        </p:nvGraphicFramePr>
        <p:xfrm>
          <a:off x="5480304" y="1996313"/>
          <a:ext cx="4281038" cy="4167908"/>
        </p:xfrm>
        <a:graphic>
          <a:graphicData uri="http://schemas.openxmlformats.org/drawingml/2006/table">
            <a:tbl>
              <a:tblPr firstRow="1" bandRow="1">
                <a:tableStyleId>{5C22544A-7EE6-4342-B048-85BDC9FD1C3A}</a:tableStyleId>
              </a:tblPr>
              <a:tblGrid>
                <a:gridCol w="2554224">
                  <a:extLst>
                    <a:ext uri="{9D8B030D-6E8A-4147-A177-3AD203B41FA5}">
                      <a16:colId xmlns:a16="http://schemas.microsoft.com/office/drawing/2014/main" val="517556691"/>
                    </a:ext>
                  </a:extLst>
                </a:gridCol>
                <a:gridCol w="743712">
                  <a:extLst>
                    <a:ext uri="{9D8B030D-6E8A-4147-A177-3AD203B41FA5}">
                      <a16:colId xmlns:a16="http://schemas.microsoft.com/office/drawing/2014/main" val="2579305234"/>
                    </a:ext>
                  </a:extLst>
                </a:gridCol>
                <a:gridCol w="983102">
                  <a:extLst>
                    <a:ext uri="{9D8B030D-6E8A-4147-A177-3AD203B41FA5}">
                      <a16:colId xmlns:a16="http://schemas.microsoft.com/office/drawing/2014/main" val="3849180583"/>
                    </a:ext>
                  </a:extLst>
                </a:gridCol>
              </a:tblGrid>
              <a:tr h="462857">
                <a:tc>
                  <a:txBody>
                    <a:bodyPr/>
                    <a:lstStyle/>
                    <a:p>
                      <a:r>
                        <a:rPr lang="de-DE" sz="2000" dirty="0" err="1">
                          <a:latin typeface="Poppins" pitchFamily="2" charset="77"/>
                          <a:cs typeface="Poppins" pitchFamily="2" charset="77"/>
                        </a:rPr>
                        <a:t>Your</a:t>
                      </a:r>
                      <a:r>
                        <a:rPr lang="de-DE" sz="2000" dirty="0">
                          <a:latin typeface="Poppins" pitchFamily="2" charset="77"/>
                          <a:cs typeface="Poppins" pitchFamily="2" charset="77"/>
                        </a:rPr>
                        <a:t> Data</a:t>
                      </a:r>
                    </a:p>
                  </a:txBody>
                  <a:tcPr/>
                </a:tc>
                <a:tc>
                  <a:txBody>
                    <a:bodyPr/>
                    <a:lstStyle/>
                    <a:p>
                      <a:r>
                        <a:rPr lang="de-DE" sz="2000" dirty="0">
                          <a:latin typeface="Poppins" pitchFamily="2" charset="77"/>
                          <a:cs typeface="Poppins" pitchFamily="2" charset="77"/>
                        </a:rPr>
                        <a:t>Yes </a:t>
                      </a:r>
                    </a:p>
                  </a:txBody>
                  <a:tcPr/>
                </a:tc>
                <a:tc>
                  <a:txBody>
                    <a:bodyPr/>
                    <a:lstStyle/>
                    <a:p>
                      <a:r>
                        <a:rPr lang="de-DE" sz="2000" dirty="0" err="1">
                          <a:latin typeface="Poppins" pitchFamily="2" charset="77"/>
                          <a:cs typeface="Poppins" pitchFamily="2" charset="77"/>
                        </a:rPr>
                        <a:t>No</a:t>
                      </a:r>
                      <a:endParaRPr lang="de-DE" sz="2000" dirty="0">
                        <a:latin typeface="Poppins" pitchFamily="2" charset="77"/>
                        <a:cs typeface="Poppins" pitchFamily="2" charset="77"/>
                      </a:endParaRPr>
                    </a:p>
                  </a:txBody>
                  <a:tcPr/>
                </a:tc>
                <a:extLst>
                  <a:ext uri="{0D108BD9-81ED-4DB2-BD59-A6C34878D82A}">
                    <a16:rowId xmlns:a16="http://schemas.microsoft.com/office/drawing/2014/main" val="714002079"/>
                  </a:ext>
                </a:extLst>
              </a:tr>
              <a:tr h="462857">
                <a:tc>
                  <a:txBody>
                    <a:bodyPr/>
                    <a:lstStyle/>
                    <a:p>
                      <a:r>
                        <a:rPr lang="de-DE" sz="1600" dirty="0">
                          <a:latin typeface="Poppins" pitchFamily="2" charset="77"/>
                          <a:cs typeface="Poppins" pitchFamily="2" charset="77"/>
                        </a:rPr>
                        <a:t>Charge </a:t>
                      </a:r>
                      <a:r>
                        <a:rPr lang="de-DE" sz="1600" dirty="0" err="1">
                          <a:latin typeface="Poppins" pitchFamily="2" charset="77"/>
                          <a:cs typeface="Poppins" pitchFamily="2" charset="77"/>
                        </a:rPr>
                        <a:t>level</a:t>
                      </a:r>
                      <a:r>
                        <a:rPr lang="de-DE" sz="1600" dirty="0">
                          <a:latin typeface="Poppins" pitchFamily="2" charset="77"/>
                          <a:cs typeface="Poppins" pitchFamily="2" charset="77"/>
                        </a:rPr>
                        <a:t> </a:t>
                      </a:r>
                      <a:r>
                        <a:rPr lang="de-DE" sz="1600" dirty="0" err="1">
                          <a:latin typeface="Poppins" pitchFamily="2" charset="77"/>
                          <a:cs typeface="Poppins" pitchFamily="2" charset="77"/>
                        </a:rPr>
                        <a:t>of</a:t>
                      </a:r>
                      <a:r>
                        <a:rPr lang="de-DE" sz="1600" dirty="0">
                          <a:latin typeface="Poppins" pitchFamily="2" charset="77"/>
                          <a:cs typeface="Poppins" pitchFamily="2" charset="77"/>
                        </a:rPr>
                        <a:t> </a:t>
                      </a:r>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battery</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visited</a:t>
                      </a:r>
                      <a:r>
                        <a:rPr lang="de-DE" sz="1600" dirty="0">
                          <a:latin typeface="Poppins" pitchFamily="2" charset="77"/>
                          <a:cs typeface="Poppins" pitchFamily="2" charset="77"/>
                        </a:rPr>
                        <a:t> </a:t>
                      </a:r>
                      <a:r>
                        <a:rPr lang="de-DE" sz="1600" dirty="0" err="1">
                          <a:latin typeface="Poppins" pitchFamily="2" charset="77"/>
                          <a:cs typeface="Poppins" pitchFamily="2" charset="77"/>
                        </a:rPr>
                        <a:t>websites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photos</a:t>
                      </a:r>
                      <a:r>
                        <a:rPr lang="de-DE" sz="1600" dirty="0">
                          <a:latin typeface="Poppins" pitchFamily="2" charset="77"/>
                          <a:cs typeface="Poppins" pitchFamily="2" charset="77"/>
                        </a:rPr>
                        <a:t> on </a:t>
                      </a:r>
                      <a:r>
                        <a:rPr lang="de-DE" sz="1600" dirty="0" err="1">
                          <a:latin typeface="Poppins" pitchFamily="2" charset="77"/>
                          <a:cs typeface="Poppins" pitchFamily="2" charset="77"/>
                        </a:rPr>
                        <a:t>your</a:t>
                      </a:r>
                      <a:r>
                        <a:rPr lang="de-DE" sz="1600" dirty="0">
                          <a:latin typeface="Poppins" pitchFamily="2" charset="77"/>
                          <a:cs typeface="Poppins" pitchFamily="2" charset="77"/>
                        </a:rPr>
                        <a:t> mobile </a:t>
                      </a:r>
                      <a:r>
                        <a:rPr lang="de-DE" sz="1600" dirty="0" err="1">
                          <a:latin typeface="Poppins" pitchFamily="2" charset="77"/>
                          <a:cs typeface="Poppins" pitchFamily="2" charset="77"/>
                        </a:rPr>
                        <a:t>phone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latin typeface="Poppins" pitchFamily="2" charset="77"/>
                          <a:cs typeface="Poppins" pitchFamily="2" charset="77"/>
                        </a:rPr>
                        <a:t>Bank </a:t>
                      </a:r>
                      <a:r>
                        <a:rPr lang="de-DE" sz="1600" dirty="0" err="1">
                          <a:latin typeface="Poppins" pitchFamily="2" charset="77"/>
                          <a:cs typeface="Poppins" pitchFamily="2" charset="77"/>
                        </a:rPr>
                        <a:t>account</a:t>
                      </a:r>
                      <a:r>
                        <a:rPr lang="de-DE" sz="1600" dirty="0">
                          <a:latin typeface="Poppins" pitchFamily="2" charset="77"/>
                          <a:cs typeface="Poppins" pitchFamily="2" charset="77"/>
                        </a:rPr>
                        <a:t> </a:t>
                      </a:r>
                      <a:r>
                        <a:rPr lang="de-DE" sz="1600" dirty="0" err="1">
                          <a:latin typeface="Poppins" pitchFamily="2" charset="77"/>
                          <a:cs typeface="Poppins" pitchFamily="2" charset="77"/>
                        </a:rPr>
                        <a:t>or</a:t>
                      </a:r>
                      <a:r>
                        <a:rPr lang="de-DE" sz="1600" dirty="0">
                          <a:latin typeface="Poppins" pitchFamily="2" charset="77"/>
                          <a:cs typeface="Poppins" pitchFamily="2" charset="77"/>
                        </a:rPr>
                        <a:t> </a:t>
                      </a:r>
                      <a:r>
                        <a:rPr lang="de-DE" sz="1600" dirty="0" err="1">
                          <a:latin typeface="Poppins" pitchFamily="2" charset="77"/>
                          <a:cs typeface="Poppins" pitchFamily="2" charset="77"/>
                        </a:rPr>
                        <a:t>credit</a:t>
                      </a:r>
                      <a:r>
                        <a:rPr lang="de-DE" sz="1600" dirty="0">
                          <a:latin typeface="Poppins" pitchFamily="2" charset="77"/>
                          <a:cs typeface="Poppins" pitchFamily="2" charset="77"/>
                        </a:rPr>
                        <a:t> </a:t>
                      </a:r>
                      <a:r>
                        <a:rPr lang="de-DE" sz="1600" dirty="0" err="1">
                          <a:latin typeface="Poppins" pitchFamily="2" charset="77"/>
                          <a:cs typeface="Poppins" pitchFamily="2" charset="77"/>
                        </a:rPr>
                        <a:t>card</a:t>
                      </a:r>
                      <a:r>
                        <a:rPr lang="de-DE" sz="1600" dirty="0">
                          <a:latin typeface="Poppins" pitchFamily="2" charset="77"/>
                          <a:cs typeface="Poppins" pitchFamily="2" charset="77"/>
                        </a:rPr>
                        <a:t> </a:t>
                      </a:r>
                      <a:r>
                        <a:rPr lang="de-DE" sz="1600" dirty="0" err="1">
                          <a:latin typeface="Poppins" pitchFamily="2" charset="77"/>
                          <a:cs typeface="Poppins" pitchFamily="2" charset="77"/>
                        </a:rPr>
                        <a:t>number</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time </a:t>
                      </a:r>
                      <a:r>
                        <a:rPr lang="de-DE" sz="1600" dirty="0" err="1">
                          <a:latin typeface="Poppins" pitchFamily="2" charset="77"/>
                          <a:cs typeface="Poppins" pitchFamily="2" charset="77"/>
                        </a:rPr>
                        <a:t>zone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AT" sz="1600" b="0" i="0" kern="1200" dirty="0" err="1">
                          <a:solidFill>
                            <a:schemeClr val="dk1"/>
                          </a:solidFill>
                          <a:effectLst/>
                          <a:latin typeface="Poppins" pitchFamily="2" charset="77"/>
                          <a:ea typeface="+mn-ea"/>
                          <a:cs typeface="Poppins" pitchFamily="2" charset="77"/>
                        </a:rPr>
                        <a:t>your</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contacts</a:t>
                      </a:r>
                      <a:r>
                        <a:rPr lang="de-AT" sz="1600" b="0" i="0" kern="1200" dirty="0">
                          <a:solidFill>
                            <a:schemeClr val="dk1"/>
                          </a:solidFill>
                          <a:effectLst/>
                          <a:latin typeface="Poppins" pitchFamily="2" charset="77"/>
                          <a:ea typeface="+mn-ea"/>
                          <a:cs typeface="Poppins" pitchFamily="2" charset="77"/>
                        </a:rPr>
                        <a:t> in </a:t>
                      </a:r>
                      <a:r>
                        <a:rPr lang="de-AT" sz="1600" b="0" i="0" kern="1200" dirty="0" err="1">
                          <a:solidFill>
                            <a:schemeClr val="dk1"/>
                          </a:solidFill>
                          <a:effectLst/>
                          <a:latin typeface="Poppins" pitchFamily="2" charset="77"/>
                          <a:ea typeface="+mn-ea"/>
                          <a:cs typeface="Poppins" pitchFamily="2" charset="77"/>
                        </a:rPr>
                        <a:t>the</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address</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book</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a:solidFill>
                            <a:schemeClr val="dk1"/>
                          </a:solidFill>
                          <a:effectLst/>
                          <a:latin typeface="Poppins" pitchFamily="2" charset="77"/>
                          <a:ea typeface="+mn-ea"/>
                          <a:cs typeface="Poppins" pitchFamily="2" charset="77"/>
                        </a:rPr>
                        <a:t>Duration </a:t>
                      </a:r>
                      <a:r>
                        <a:rPr lang="de-AT" sz="1600" b="0" i="0" kern="1200" dirty="0" err="1">
                          <a:solidFill>
                            <a:schemeClr val="dk1"/>
                          </a:solidFill>
                          <a:effectLst/>
                          <a:latin typeface="Poppins" pitchFamily="2" charset="77"/>
                          <a:ea typeface="+mn-ea"/>
                          <a:cs typeface="Poppins" pitchFamily="2" charset="77"/>
                        </a:rPr>
                        <a:t>of</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calls</a:t>
                      </a:r>
                      <a:endParaRPr lang="de-AT" sz="1600" b="0" i="0" kern="1200" dirty="0">
                        <a:solidFill>
                          <a:schemeClr val="dk1"/>
                        </a:solidFill>
                        <a:effectLst/>
                        <a:latin typeface="Poppins" pitchFamily="2" charset="77"/>
                        <a:ea typeface="+mn-ea"/>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50534497"/>
                  </a:ext>
                </a:extLst>
              </a:tr>
            </a:tbl>
          </a:graphicData>
        </a:graphic>
      </p:graphicFrame>
      <p:pic>
        <p:nvPicPr>
          <p:cNvPr id="3" name="Grafik 2" descr="Ein Bild, das Text, Vektorgrafiken enthält.&#10;&#10;Automatisch generierte Beschreibung">
            <a:extLst>
              <a:ext uri="{FF2B5EF4-FFF2-40B4-BE49-F238E27FC236}">
                <a16:creationId xmlns:a16="http://schemas.microsoft.com/office/drawing/2014/main" id="{790A42A9-9B47-836D-2764-FCA715DA2841}"/>
              </a:ext>
            </a:extLst>
          </p:cNvPr>
          <p:cNvPicPr>
            <a:picLocks noChangeAspect="1"/>
          </p:cNvPicPr>
          <p:nvPr/>
        </p:nvPicPr>
        <p:blipFill>
          <a:blip r:embed="rId2"/>
          <a:stretch>
            <a:fillRect/>
          </a:stretch>
        </p:blipFill>
        <p:spPr>
          <a:xfrm>
            <a:off x="3374584" y="2484898"/>
            <a:ext cx="526606" cy="515220"/>
          </a:xfrm>
          <a:prstGeom prst="rect">
            <a:avLst/>
          </a:prstGeom>
        </p:spPr>
      </p:pic>
      <p:pic>
        <p:nvPicPr>
          <p:cNvPr id="6" name="Grafik 5" descr="Ein Bild, das Text, Vektorgrafiken enthält.&#10;&#10;Automatisch generierte Beschreibung">
            <a:extLst>
              <a:ext uri="{FF2B5EF4-FFF2-40B4-BE49-F238E27FC236}">
                <a16:creationId xmlns:a16="http://schemas.microsoft.com/office/drawing/2014/main" id="{4835DF44-6252-2433-80E6-F8B71D45575D}"/>
              </a:ext>
            </a:extLst>
          </p:cNvPr>
          <p:cNvPicPr>
            <a:picLocks noChangeAspect="1"/>
          </p:cNvPicPr>
          <p:nvPr/>
        </p:nvPicPr>
        <p:blipFill>
          <a:blip r:embed="rId2"/>
          <a:stretch>
            <a:fillRect/>
          </a:stretch>
        </p:blipFill>
        <p:spPr>
          <a:xfrm>
            <a:off x="3374584" y="3000118"/>
            <a:ext cx="526606" cy="515220"/>
          </a:xfrm>
          <a:prstGeom prst="rect">
            <a:avLst/>
          </a:prstGeom>
        </p:spPr>
      </p:pic>
      <p:pic>
        <p:nvPicPr>
          <p:cNvPr id="7" name="Grafik 6" descr="Ein Bild, das Text, Vektorgrafiken enthält.&#10;&#10;Automatisch generierte Beschreibung">
            <a:extLst>
              <a:ext uri="{FF2B5EF4-FFF2-40B4-BE49-F238E27FC236}">
                <a16:creationId xmlns:a16="http://schemas.microsoft.com/office/drawing/2014/main" id="{96B6FE24-AF63-406A-5E49-F6D6A34A0D57}"/>
              </a:ext>
            </a:extLst>
          </p:cNvPr>
          <p:cNvPicPr>
            <a:picLocks noChangeAspect="1"/>
          </p:cNvPicPr>
          <p:nvPr/>
        </p:nvPicPr>
        <p:blipFill>
          <a:blip r:embed="rId2"/>
          <a:stretch>
            <a:fillRect/>
          </a:stretch>
        </p:blipFill>
        <p:spPr>
          <a:xfrm>
            <a:off x="3374584" y="3559080"/>
            <a:ext cx="526606" cy="515220"/>
          </a:xfrm>
          <a:prstGeom prst="rect">
            <a:avLst/>
          </a:prstGeom>
        </p:spPr>
      </p:pic>
      <p:pic>
        <p:nvPicPr>
          <p:cNvPr id="8" name="Grafik 7" descr="Ein Bild, das Text, Vektorgrafiken enthält.&#10;&#10;Automatisch generierte Beschreibung">
            <a:extLst>
              <a:ext uri="{FF2B5EF4-FFF2-40B4-BE49-F238E27FC236}">
                <a16:creationId xmlns:a16="http://schemas.microsoft.com/office/drawing/2014/main" id="{9070A45B-0E47-970F-1DBA-E03F5E994421}"/>
              </a:ext>
            </a:extLst>
          </p:cNvPr>
          <p:cNvPicPr>
            <a:picLocks noChangeAspect="1"/>
          </p:cNvPicPr>
          <p:nvPr/>
        </p:nvPicPr>
        <p:blipFill>
          <a:blip r:embed="rId2"/>
          <a:stretch>
            <a:fillRect/>
          </a:stretch>
        </p:blipFill>
        <p:spPr>
          <a:xfrm>
            <a:off x="3374584" y="4046497"/>
            <a:ext cx="526606" cy="515220"/>
          </a:xfrm>
          <a:prstGeom prst="rect">
            <a:avLst/>
          </a:prstGeom>
        </p:spPr>
      </p:pic>
      <p:pic>
        <p:nvPicPr>
          <p:cNvPr id="9" name="Grafik 8" descr="Ein Bild, das Text, Vektorgrafiken enthält.&#10;&#10;Automatisch generierte Beschreibung">
            <a:extLst>
              <a:ext uri="{FF2B5EF4-FFF2-40B4-BE49-F238E27FC236}">
                <a16:creationId xmlns:a16="http://schemas.microsoft.com/office/drawing/2014/main" id="{FC9902A7-1826-CF95-1316-3225191BC8C7}"/>
              </a:ext>
            </a:extLst>
          </p:cNvPr>
          <p:cNvPicPr>
            <a:picLocks noChangeAspect="1"/>
          </p:cNvPicPr>
          <p:nvPr/>
        </p:nvPicPr>
        <p:blipFill>
          <a:blip r:embed="rId2"/>
          <a:stretch>
            <a:fillRect/>
          </a:stretch>
        </p:blipFill>
        <p:spPr>
          <a:xfrm>
            <a:off x="3418367" y="4680709"/>
            <a:ext cx="526606" cy="515220"/>
          </a:xfrm>
          <a:prstGeom prst="rect">
            <a:avLst/>
          </a:prstGeom>
        </p:spPr>
      </p:pic>
      <p:pic>
        <p:nvPicPr>
          <p:cNvPr id="10" name="Grafik 9" descr="Ein Bild, das Text, Vektorgrafiken enthält.&#10;&#10;Automatisch generierte Beschreibung">
            <a:extLst>
              <a:ext uri="{FF2B5EF4-FFF2-40B4-BE49-F238E27FC236}">
                <a16:creationId xmlns:a16="http://schemas.microsoft.com/office/drawing/2014/main" id="{38A194D4-24F7-216B-65C2-5AB3E7B26D52}"/>
              </a:ext>
            </a:extLst>
          </p:cNvPr>
          <p:cNvPicPr>
            <a:picLocks noChangeAspect="1"/>
          </p:cNvPicPr>
          <p:nvPr/>
        </p:nvPicPr>
        <p:blipFill>
          <a:blip r:embed="rId2"/>
          <a:stretch>
            <a:fillRect/>
          </a:stretch>
        </p:blipFill>
        <p:spPr>
          <a:xfrm>
            <a:off x="3418367" y="5245342"/>
            <a:ext cx="526606" cy="515220"/>
          </a:xfrm>
          <a:prstGeom prst="rect">
            <a:avLst/>
          </a:prstGeom>
        </p:spPr>
      </p:pic>
      <p:pic>
        <p:nvPicPr>
          <p:cNvPr id="11" name="Grafik 10" descr="Ein Bild, das Text, Vektorgrafiken enthält.&#10;&#10;Automatisch generierte Beschreibung">
            <a:extLst>
              <a:ext uri="{FF2B5EF4-FFF2-40B4-BE49-F238E27FC236}">
                <a16:creationId xmlns:a16="http://schemas.microsoft.com/office/drawing/2014/main" id="{7D77517E-49DA-1FF5-8707-D33C688B625A}"/>
              </a:ext>
            </a:extLst>
          </p:cNvPr>
          <p:cNvPicPr>
            <a:picLocks noChangeAspect="1"/>
          </p:cNvPicPr>
          <p:nvPr/>
        </p:nvPicPr>
        <p:blipFill>
          <a:blip r:embed="rId2"/>
          <a:stretch>
            <a:fillRect/>
          </a:stretch>
        </p:blipFill>
        <p:spPr>
          <a:xfrm>
            <a:off x="3418367" y="5839101"/>
            <a:ext cx="526606" cy="515220"/>
          </a:xfrm>
          <a:prstGeom prst="rect">
            <a:avLst/>
          </a:prstGeom>
        </p:spPr>
      </p:pic>
      <p:pic>
        <p:nvPicPr>
          <p:cNvPr id="12" name="Grafik 11" descr="Ein Bild, das Text, Vektorgrafiken enthält.&#10;&#10;Automatisch generierte Beschreibung">
            <a:extLst>
              <a:ext uri="{FF2B5EF4-FFF2-40B4-BE49-F238E27FC236}">
                <a16:creationId xmlns:a16="http://schemas.microsoft.com/office/drawing/2014/main" id="{26FB84F7-6C9E-75DC-91D0-E5835B3EFE68}"/>
              </a:ext>
            </a:extLst>
          </p:cNvPr>
          <p:cNvPicPr>
            <a:picLocks noChangeAspect="1"/>
          </p:cNvPicPr>
          <p:nvPr/>
        </p:nvPicPr>
        <p:blipFill>
          <a:blip r:embed="rId2"/>
          <a:stretch>
            <a:fillRect/>
          </a:stretch>
        </p:blipFill>
        <p:spPr>
          <a:xfrm>
            <a:off x="8156446" y="2400152"/>
            <a:ext cx="526606" cy="515220"/>
          </a:xfrm>
          <a:prstGeom prst="rect">
            <a:avLst/>
          </a:prstGeom>
        </p:spPr>
      </p:pic>
      <p:pic>
        <p:nvPicPr>
          <p:cNvPr id="13" name="Grafik 12" descr="Ein Bild, das Text, Vektorgrafiken enthält.&#10;&#10;Automatisch generierte Beschreibung">
            <a:extLst>
              <a:ext uri="{FF2B5EF4-FFF2-40B4-BE49-F238E27FC236}">
                <a16:creationId xmlns:a16="http://schemas.microsoft.com/office/drawing/2014/main" id="{90080F85-BEC5-244A-25C2-840C6C166305}"/>
              </a:ext>
            </a:extLst>
          </p:cNvPr>
          <p:cNvPicPr>
            <a:picLocks noChangeAspect="1"/>
          </p:cNvPicPr>
          <p:nvPr/>
        </p:nvPicPr>
        <p:blipFill>
          <a:blip r:embed="rId2"/>
          <a:stretch>
            <a:fillRect/>
          </a:stretch>
        </p:blipFill>
        <p:spPr>
          <a:xfrm>
            <a:off x="8156446" y="3020244"/>
            <a:ext cx="526606" cy="515220"/>
          </a:xfrm>
          <a:prstGeom prst="rect">
            <a:avLst/>
          </a:prstGeom>
        </p:spPr>
      </p:pic>
      <p:pic>
        <p:nvPicPr>
          <p:cNvPr id="14" name="Grafik 13" descr="Ein Bild, das Text, Vektorgrafiken enthält.&#10;&#10;Automatisch generierte Beschreibung">
            <a:extLst>
              <a:ext uri="{FF2B5EF4-FFF2-40B4-BE49-F238E27FC236}">
                <a16:creationId xmlns:a16="http://schemas.microsoft.com/office/drawing/2014/main" id="{9E9E082C-F34C-8A28-EB91-0CD418CE4D7F}"/>
              </a:ext>
            </a:extLst>
          </p:cNvPr>
          <p:cNvPicPr>
            <a:picLocks noChangeAspect="1"/>
          </p:cNvPicPr>
          <p:nvPr/>
        </p:nvPicPr>
        <p:blipFill>
          <a:blip r:embed="rId2"/>
          <a:stretch>
            <a:fillRect/>
          </a:stretch>
        </p:blipFill>
        <p:spPr>
          <a:xfrm>
            <a:off x="8156446" y="3519128"/>
            <a:ext cx="526606" cy="515220"/>
          </a:xfrm>
          <a:prstGeom prst="rect">
            <a:avLst/>
          </a:prstGeom>
        </p:spPr>
      </p:pic>
      <p:pic>
        <p:nvPicPr>
          <p:cNvPr id="15" name="Grafik 14" descr="Ein Bild, das Text, Vektorgrafiken enthält.&#10;&#10;Automatisch generierte Beschreibung">
            <a:extLst>
              <a:ext uri="{FF2B5EF4-FFF2-40B4-BE49-F238E27FC236}">
                <a16:creationId xmlns:a16="http://schemas.microsoft.com/office/drawing/2014/main" id="{D7D2F58A-6FB2-277D-CDEC-93D081578AC5}"/>
              </a:ext>
            </a:extLst>
          </p:cNvPr>
          <p:cNvPicPr>
            <a:picLocks noChangeAspect="1"/>
          </p:cNvPicPr>
          <p:nvPr/>
        </p:nvPicPr>
        <p:blipFill>
          <a:blip r:embed="rId2"/>
          <a:stretch>
            <a:fillRect/>
          </a:stretch>
        </p:blipFill>
        <p:spPr>
          <a:xfrm>
            <a:off x="8156446" y="4046497"/>
            <a:ext cx="526606" cy="515220"/>
          </a:xfrm>
          <a:prstGeom prst="rect">
            <a:avLst/>
          </a:prstGeom>
        </p:spPr>
      </p:pic>
      <p:pic>
        <p:nvPicPr>
          <p:cNvPr id="16" name="Grafik 15" descr="Ein Bild, das Text, Vektorgrafiken enthält.&#10;&#10;Automatisch generierte Beschreibung">
            <a:extLst>
              <a:ext uri="{FF2B5EF4-FFF2-40B4-BE49-F238E27FC236}">
                <a16:creationId xmlns:a16="http://schemas.microsoft.com/office/drawing/2014/main" id="{BB5E975C-27D0-2852-4228-4E33F4001D85}"/>
              </a:ext>
            </a:extLst>
          </p:cNvPr>
          <p:cNvPicPr>
            <a:picLocks noChangeAspect="1"/>
          </p:cNvPicPr>
          <p:nvPr/>
        </p:nvPicPr>
        <p:blipFill>
          <a:blip r:embed="rId2"/>
          <a:stretch>
            <a:fillRect/>
          </a:stretch>
        </p:blipFill>
        <p:spPr>
          <a:xfrm>
            <a:off x="8200229" y="4622165"/>
            <a:ext cx="526606" cy="515220"/>
          </a:xfrm>
          <a:prstGeom prst="rect">
            <a:avLst/>
          </a:prstGeom>
        </p:spPr>
      </p:pic>
      <p:pic>
        <p:nvPicPr>
          <p:cNvPr id="17" name="Grafik 16" descr="Ein Bild, das Text, Vektorgrafiken enthält.&#10;&#10;Automatisch generierte Beschreibung">
            <a:extLst>
              <a:ext uri="{FF2B5EF4-FFF2-40B4-BE49-F238E27FC236}">
                <a16:creationId xmlns:a16="http://schemas.microsoft.com/office/drawing/2014/main" id="{79295D39-2408-0154-0F43-1244B37A754E}"/>
              </a:ext>
            </a:extLst>
          </p:cNvPr>
          <p:cNvPicPr>
            <a:picLocks noChangeAspect="1"/>
          </p:cNvPicPr>
          <p:nvPr/>
        </p:nvPicPr>
        <p:blipFill>
          <a:blip r:embed="rId2"/>
          <a:stretch>
            <a:fillRect/>
          </a:stretch>
        </p:blipFill>
        <p:spPr>
          <a:xfrm>
            <a:off x="8200229" y="5149534"/>
            <a:ext cx="526606" cy="515220"/>
          </a:xfrm>
          <a:prstGeom prst="rect">
            <a:avLst/>
          </a:prstGeom>
        </p:spPr>
      </p:pic>
      <p:pic>
        <p:nvPicPr>
          <p:cNvPr id="18" name="Grafik 17" descr="Ein Bild, das Text, Vektorgrafiken enthält.&#10;&#10;Automatisch generierte Beschreibung">
            <a:extLst>
              <a:ext uri="{FF2B5EF4-FFF2-40B4-BE49-F238E27FC236}">
                <a16:creationId xmlns:a16="http://schemas.microsoft.com/office/drawing/2014/main" id="{C8A4BE11-4CD8-2C3D-9960-CA2301A7A315}"/>
              </a:ext>
            </a:extLst>
          </p:cNvPr>
          <p:cNvPicPr>
            <a:picLocks noChangeAspect="1"/>
          </p:cNvPicPr>
          <p:nvPr/>
        </p:nvPicPr>
        <p:blipFill>
          <a:blip r:embed="rId2"/>
          <a:stretch>
            <a:fillRect/>
          </a:stretch>
        </p:blipFill>
        <p:spPr>
          <a:xfrm>
            <a:off x="8200229" y="5697826"/>
            <a:ext cx="526606" cy="515220"/>
          </a:xfrm>
          <a:prstGeom prst="rect">
            <a:avLst/>
          </a:prstGeom>
        </p:spPr>
      </p:pic>
    </p:spTree>
    <p:extLst>
      <p:ext uri="{BB962C8B-B14F-4D97-AF65-F5344CB8AC3E}">
        <p14:creationId xmlns:p14="http://schemas.microsoft.com/office/powerpoint/2010/main" val="61821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00EA0-EEC1-1CFA-D59B-71ECC91D861E}"/>
              </a:ext>
            </a:extLst>
          </p:cNvPr>
          <p:cNvSpPr>
            <a:spLocks noGrp="1"/>
          </p:cNvSpPr>
          <p:nvPr>
            <p:ph type="title"/>
          </p:nvPr>
        </p:nvSpPr>
        <p:spPr/>
        <p:txBody>
          <a:bodyPr>
            <a:noAutofit/>
          </a:bodyPr>
          <a:lstStyle/>
          <a:p>
            <a:r>
              <a:rPr lang="de-DE" sz="2800" dirty="0"/>
              <a:t>Tick: </a:t>
            </a:r>
            <a:r>
              <a:rPr lang="de-DE" sz="2800" dirty="0" err="1"/>
              <a:t>What</a:t>
            </a:r>
            <a:r>
              <a:rPr lang="de-DE" sz="2800" dirty="0"/>
              <a:t> </a:t>
            </a:r>
            <a:r>
              <a:rPr lang="de-DE" sz="2800" dirty="0" err="1"/>
              <a:t>data</a:t>
            </a:r>
            <a:r>
              <a:rPr lang="de-DE" sz="2800" dirty="0"/>
              <a:t> do </a:t>
            </a:r>
            <a:r>
              <a:rPr lang="de-DE" sz="2800" dirty="0" err="1"/>
              <a:t>you</a:t>
            </a:r>
            <a:r>
              <a:rPr lang="de-DE" sz="2800" dirty="0"/>
              <a:t> </a:t>
            </a:r>
            <a:r>
              <a:rPr lang="de-DE" sz="2800" dirty="0" err="1"/>
              <a:t>think</a:t>
            </a:r>
            <a:r>
              <a:rPr lang="de-DE" sz="2800" dirty="0"/>
              <a:t> Google, Facebook, Instagram, etc. </a:t>
            </a:r>
            <a:r>
              <a:rPr lang="de-DE" sz="2800" dirty="0" err="1"/>
              <a:t>have</a:t>
            </a:r>
            <a:r>
              <a:rPr lang="de-DE" sz="2800" dirty="0"/>
              <a:t> </a:t>
            </a:r>
            <a:r>
              <a:rPr lang="de-DE" sz="2800" dirty="0" err="1"/>
              <a:t>if</a:t>
            </a:r>
            <a:r>
              <a:rPr lang="de-DE" sz="2800" dirty="0"/>
              <a:t> </a:t>
            </a:r>
            <a:r>
              <a:rPr lang="de-DE" sz="2800" dirty="0" err="1"/>
              <a:t>you</a:t>
            </a:r>
            <a:r>
              <a:rPr lang="de-DE" sz="2800" dirty="0"/>
              <a:t> </a:t>
            </a:r>
            <a:r>
              <a:rPr lang="de-DE" sz="2800" dirty="0" err="1"/>
              <a:t>have</a:t>
            </a:r>
            <a:r>
              <a:rPr lang="de-DE" sz="2800" dirty="0"/>
              <a:t> an </a:t>
            </a:r>
            <a:r>
              <a:rPr lang="de-DE" sz="2800" dirty="0" err="1"/>
              <a:t>account</a:t>
            </a:r>
            <a:r>
              <a:rPr lang="de-DE" sz="2800" dirty="0"/>
              <a:t>!</a:t>
            </a:r>
          </a:p>
        </p:txBody>
      </p:sp>
      <p:pic>
        <p:nvPicPr>
          <p:cNvPr id="22" name="Inhaltsplatzhalter 21">
            <a:extLst>
              <a:ext uri="{FF2B5EF4-FFF2-40B4-BE49-F238E27FC236}">
                <a16:creationId xmlns:a16="http://schemas.microsoft.com/office/drawing/2014/main" id="{150FABB2-ADB2-8DB7-1C15-167182038849}"/>
              </a:ext>
            </a:extLst>
          </p:cNvPr>
          <p:cNvPicPr>
            <a:picLocks noGrp="1" noChangeAspect="1"/>
          </p:cNvPicPr>
          <p:nvPr>
            <p:ph idx="1"/>
          </p:nvPr>
        </p:nvPicPr>
        <p:blipFill>
          <a:blip r:embed="rId2"/>
          <a:stretch>
            <a:fillRect/>
          </a:stretch>
        </p:blipFill>
        <p:spPr>
          <a:xfrm>
            <a:off x="6596063" y="1901030"/>
            <a:ext cx="3913187" cy="3913187"/>
          </a:xfrm>
        </p:spPr>
      </p:pic>
      <p:sp>
        <p:nvSpPr>
          <p:cNvPr id="23" name="Titel 1">
            <a:extLst>
              <a:ext uri="{FF2B5EF4-FFF2-40B4-BE49-F238E27FC236}">
                <a16:creationId xmlns:a16="http://schemas.microsoft.com/office/drawing/2014/main" id="{7F9CC95B-2CD9-5EE6-757E-75DC824493B4}"/>
              </a:ext>
            </a:extLst>
          </p:cNvPr>
          <p:cNvSpPr txBox="1">
            <a:spLocks/>
          </p:cNvSpPr>
          <p:nvPr/>
        </p:nvSpPr>
        <p:spPr>
          <a:xfrm>
            <a:off x="1400840" y="1901030"/>
            <a:ext cx="5049394" cy="3913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a:lstStyle>
          <a:p>
            <a:r>
              <a:rPr lang="de-DE" sz="2400" dirty="0"/>
              <a:t>Here </a:t>
            </a:r>
            <a:r>
              <a:rPr lang="de-DE" sz="2400" dirty="0" err="1"/>
              <a:t>you</a:t>
            </a:r>
            <a:r>
              <a:rPr lang="de-DE" sz="2400" dirty="0"/>
              <a:t> will find </a:t>
            </a:r>
            <a:r>
              <a:rPr lang="de-DE" sz="2400" dirty="0" err="1"/>
              <a:t>many</a:t>
            </a:r>
            <a:r>
              <a:rPr lang="de-DE" sz="2400" dirty="0"/>
              <a:t> </a:t>
            </a:r>
            <a:r>
              <a:rPr lang="de-DE" sz="2400" dirty="0" err="1"/>
              <a:t>others</a:t>
            </a:r>
            <a:r>
              <a:rPr lang="de-DE" sz="2400" dirty="0"/>
              <a:t> </a:t>
            </a:r>
            <a:r>
              <a:rPr lang="de-DE" sz="2400" dirty="0" err="1"/>
              <a:t>besides</a:t>
            </a:r>
            <a:r>
              <a:rPr lang="de-DE" sz="2400" dirty="0"/>
              <a:t> </a:t>
            </a:r>
            <a:r>
              <a:rPr lang="de-DE" sz="2400" dirty="0" err="1"/>
              <a:t>the</a:t>
            </a:r>
            <a:r>
              <a:rPr lang="de-DE" sz="2400" dirty="0"/>
              <a:t> </a:t>
            </a:r>
            <a:r>
              <a:rPr lang="de-DE" sz="2400" dirty="0" err="1"/>
              <a:t>examples</a:t>
            </a:r>
            <a:r>
              <a:rPr lang="de-DE" sz="2400" dirty="0"/>
              <a:t> </a:t>
            </a:r>
            <a:r>
              <a:rPr lang="de-DE" sz="2400" dirty="0" err="1"/>
              <a:t>given</a:t>
            </a:r>
            <a:r>
              <a:rPr lang="de-DE" sz="2400" dirty="0"/>
              <a:t>!
</a:t>
            </a:r>
            <a:endParaRPr lang="de-DE" sz="2400" dirty="0">
              <a:solidFill>
                <a:schemeClr val="accent1"/>
              </a:solidFill>
            </a:endParaRPr>
          </a:p>
          <a:p>
            <a:r>
              <a:rPr lang="de-DE" sz="2400" dirty="0">
                <a:solidFill>
                  <a:schemeClr val="accent1"/>
                </a:solidFill>
              </a:rPr>
              <a:t>https://</a:t>
            </a:r>
            <a:r>
              <a:rPr lang="de-DE" sz="2400" dirty="0" err="1">
                <a:solidFill>
                  <a:schemeClr val="accent1"/>
                </a:solidFill>
              </a:rPr>
              <a:t>www.watson.ch</a:t>
            </a:r>
            <a:r>
              <a:rPr lang="de-DE" sz="2400" dirty="0">
                <a:solidFill>
                  <a:schemeClr val="accent1"/>
                </a:solidFill>
              </a:rPr>
              <a:t>/digital/native/865689393-diese-daten-von-dir-speichern-google-facebook-instagram-und-snapchat</a:t>
            </a:r>
          </a:p>
        </p:txBody>
      </p:sp>
    </p:spTree>
    <p:extLst>
      <p:ext uri="{BB962C8B-B14F-4D97-AF65-F5344CB8AC3E}">
        <p14:creationId xmlns:p14="http://schemas.microsoft.com/office/powerpoint/2010/main" val="12263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CF230-C85E-742A-12F8-EF4FA179E6A0}"/>
              </a:ext>
            </a:extLst>
          </p:cNvPr>
          <p:cNvSpPr>
            <a:spLocks noGrp="1"/>
          </p:cNvSpPr>
          <p:nvPr>
            <p:ph type="title"/>
          </p:nvPr>
        </p:nvSpPr>
        <p:spPr>
          <a:xfrm>
            <a:off x="229934" y="1279525"/>
            <a:ext cx="9807129" cy="2036699"/>
          </a:xfrm>
        </p:spPr>
        <p:txBody>
          <a:bodyPr>
            <a:normAutofit/>
          </a:bodyPr>
          <a:lstStyle/>
          <a:p>
            <a:r>
              <a:rPr lang="de-AT" sz="3200" dirty="0" err="1">
                <a:ea typeface="Calibri" panose="020F0502020204030204" pitchFamily="34" charset="0"/>
              </a:rPr>
              <a:t>Why</a:t>
            </a:r>
            <a:r>
              <a:rPr lang="de-AT" sz="3200" dirty="0">
                <a:ea typeface="Calibri" panose="020F0502020204030204" pitchFamily="34" charset="0"/>
              </a:rPr>
              <a:t> do </a:t>
            </a:r>
            <a:r>
              <a:rPr lang="de-AT" sz="3200" dirty="0" err="1">
                <a:ea typeface="Calibri" panose="020F0502020204030204" pitchFamily="34" charset="0"/>
              </a:rPr>
              <a:t>these</a:t>
            </a:r>
            <a:r>
              <a:rPr lang="de-AT" sz="3200" dirty="0">
                <a:ea typeface="Calibri" panose="020F0502020204030204" pitchFamily="34" charset="0"/>
              </a:rPr>
              <a:t> </a:t>
            </a:r>
            <a:r>
              <a:rPr lang="de-AT" sz="3200" dirty="0" err="1">
                <a:ea typeface="Calibri" panose="020F0502020204030204" pitchFamily="34" charset="0"/>
              </a:rPr>
              <a:t>platforms</a:t>
            </a:r>
            <a:r>
              <a:rPr lang="de-AT" sz="3200" dirty="0">
                <a:ea typeface="Calibri" panose="020F0502020204030204" pitchFamily="34" charset="0"/>
              </a:rPr>
              <a:t> </a:t>
            </a:r>
            <a:r>
              <a:rPr lang="de-AT" sz="3200" dirty="0" err="1">
                <a:solidFill>
                  <a:schemeClr val="accent1"/>
                </a:solidFill>
                <a:ea typeface="Calibri" panose="020F0502020204030204" pitchFamily="34" charset="0"/>
              </a:rPr>
              <a:t>collect</a:t>
            </a:r>
            <a:r>
              <a:rPr lang="de-AT" sz="3200" dirty="0">
                <a:solidFill>
                  <a:schemeClr val="accent1"/>
                </a:solidFill>
                <a:ea typeface="Calibri" panose="020F0502020204030204" pitchFamily="34" charset="0"/>
              </a:rPr>
              <a:t> all </a:t>
            </a:r>
            <a:r>
              <a:rPr lang="de-AT" sz="3200" dirty="0" err="1">
                <a:solidFill>
                  <a:schemeClr val="accent1"/>
                </a:solidFill>
                <a:ea typeface="Calibri" panose="020F0502020204030204" pitchFamily="34" charset="0"/>
              </a:rPr>
              <a:t>this</a:t>
            </a:r>
            <a:r>
              <a:rPr lang="de-AT" sz="3200" dirty="0">
                <a:solidFill>
                  <a:schemeClr val="accent1"/>
                </a:solidFill>
                <a:ea typeface="Calibri" panose="020F0502020204030204" pitchFamily="34" charset="0"/>
              </a:rPr>
              <a:t> </a:t>
            </a:r>
            <a:r>
              <a:rPr lang="de-AT" sz="3200" dirty="0" err="1">
                <a:solidFill>
                  <a:schemeClr val="accent1"/>
                </a:solidFill>
                <a:ea typeface="Calibri" panose="020F0502020204030204" pitchFamily="34" charset="0"/>
              </a:rPr>
              <a:t>data</a:t>
            </a:r>
            <a:r>
              <a:rPr lang="de-AT" sz="3200" dirty="0">
                <a:ea typeface="Calibri" panose="020F0502020204030204" pitchFamily="34" charset="0"/>
              </a:rPr>
              <a:t>? </a:t>
            </a:r>
            <a:r>
              <a:rPr lang="de-AT" sz="3200" dirty="0" err="1">
                <a:ea typeface="Calibri" panose="020F0502020204030204" pitchFamily="34" charset="0"/>
              </a:rPr>
              <a:t>How</a:t>
            </a:r>
            <a:r>
              <a:rPr lang="de-AT" sz="3200" dirty="0">
                <a:ea typeface="Calibri" panose="020F0502020204030204" pitchFamily="34" charset="0"/>
              </a:rPr>
              <a:t> do </a:t>
            </a:r>
            <a:r>
              <a:rPr lang="de-AT" sz="3200" dirty="0" err="1">
                <a:ea typeface="Calibri" panose="020F0502020204030204" pitchFamily="34" charset="0"/>
              </a:rPr>
              <a:t>they</a:t>
            </a:r>
            <a:r>
              <a:rPr lang="de-AT" sz="3200" dirty="0">
                <a:ea typeface="Calibri" panose="020F0502020204030204" pitchFamily="34" charset="0"/>
              </a:rPr>
              <a:t> </a:t>
            </a:r>
            <a:r>
              <a:rPr lang="de-AT" sz="3200" dirty="0" err="1">
                <a:solidFill>
                  <a:schemeClr val="accent1"/>
                </a:solidFill>
                <a:ea typeface="Calibri" panose="020F0502020204030204" pitchFamily="34" charset="0"/>
              </a:rPr>
              <a:t>benefit</a:t>
            </a:r>
            <a:r>
              <a:rPr lang="de-AT" sz="3200" dirty="0">
                <a:ea typeface="Calibri" panose="020F0502020204030204" pitchFamily="34" charset="0"/>
              </a:rPr>
              <a:t> </a:t>
            </a:r>
            <a:r>
              <a:rPr lang="de-AT" sz="3200" dirty="0" err="1">
                <a:ea typeface="Calibri" panose="020F0502020204030204" pitchFamily="34" charset="0"/>
              </a:rPr>
              <a:t>from</a:t>
            </a:r>
            <a:r>
              <a:rPr lang="de-AT" sz="3200" dirty="0">
                <a:ea typeface="Calibri" panose="020F0502020204030204" pitchFamily="34" charset="0"/>
              </a:rPr>
              <a:t> </a:t>
            </a:r>
            <a:r>
              <a:rPr lang="de-AT" sz="3200" dirty="0" err="1">
                <a:ea typeface="Calibri" panose="020F0502020204030204" pitchFamily="34" charset="0"/>
              </a:rPr>
              <a:t>it</a:t>
            </a:r>
            <a:r>
              <a:rPr lang="de-AT" sz="3200" dirty="0">
                <a:ea typeface="Calibri" panose="020F0502020204030204" pitchFamily="34" charset="0"/>
              </a:rPr>
              <a:t>? </a:t>
            </a:r>
            <a:endParaRPr lang="de-DE" sz="3200" dirty="0"/>
          </a:p>
        </p:txBody>
      </p:sp>
      <p:sp>
        <p:nvSpPr>
          <p:cNvPr id="5" name="Textfeld 4">
            <a:extLst>
              <a:ext uri="{FF2B5EF4-FFF2-40B4-BE49-F238E27FC236}">
                <a16:creationId xmlns:a16="http://schemas.microsoft.com/office/drawing/2014/main" id="{C51F80A1-8966-E2F5-B43C-B288E30FCC1C}"/>
              </a:ext>
            </a:extLst>
          </p:cNvPr>
          <p:cNvSpPr txBox="1"/>
          <p:nvPr/>
        </p:nvSpPr>
        <p:spPr>
          <a:xfrm>
            <a:off x="400622" y="3553755"/>
            <a:ext cx="9807128" cy="1569660"/>
          </a:xfrm>
          <a:prstGeom prst="rect">
            <a:avLst/>
          </a:prstGeom>
          <a:noFill/>
        </p:spPr>
        <p:txBody>
          <a:bodyPr wrap="square">
            <a:spAutoFit/>
          </a:bodyPr>
          <a:lstStyle/>
          <a:p>
            <a:r>
              <a:rPr lang="de-AT" sz="3200" b="1" dirty="0" err="1">
                <a:latin typeface="Poppins" pitchFamily="2" charset="77"/>
                <a:cs typeface="Poppins" pitchFamily="2" charset="77"/>
              </a:rPr>
              <a:t>Have</a:t>
            </a:r>
            <a:r>
              <a:rPr lang="de-AT" sz="3200" b="1" dirty="0">
                <a:latin typeface="Poppins" pitchFamily="2" charset="77"/>
                <a:cs typeface="Poppins" pitchFamily="2" charset="77"/>
              </a:rPr>
              <a:t> </a:t>
            </a:r>
            <a:r>
              <a:rPr lang="de-AT" sz="3200" b="1" dirty="0" err="1">
                <a:latin typeface="Poppins" pitchFamily="2" charset="77"/>
                <a:cs typeface="Poppins" pitchFamily="2" charset="77"/>
              </a:rPr>
              <a:t>you</a:t>
            </a:r>
            <a:r>
              <a:rPr lang="de-AT" sz="3200" b="1" dirty="0">
                <a:latin typeface="Poppins" pitchFamily="2" charset="77"/>
                <a:cs typeface="Poppins" pitchFamily="2" charset="77"/>
              </a:rPr>
              <a:t> </a:t>
            </a:r>
            <a:r>
              <a:rPr lang="de-AT" sz="3200" b="1" dirty="0" err="1">
                <a:latin typeface="Poppins" pitchFamily="2" charset="77"/>
                <a:cs typeface="Poppins" pitchFamily="2" charset="77"/>
              </a:rPr>
              <a:t>ever</a:t>
            </a:r>
            <a:r>
              <a:rPr lang="de-AT" sz="3200" b="1" dirty="0">
                <a:latin typeface="Poppins" pitchFamily="2" charset="77"/>
                <a:cs typeface="Poppins" pitchFamily="2" charset="77"/>
              </a:rPr>
              <a:t> </a:t>
            </a:r>
            <a:r>
              <a:rPr lang="de-AT" sz="3200" b="1" dirty="0" err="1">
                <a:latin typeface="Poppins" pitchFamily="2" charset="77"/>
                <a:cs typeface="Poppins" pitchFamily="2" charset="77"/>
              </a:rPr>
              <a:t>wondered</a:t>
            </a:r>
            <a:r>
              <a:rPr lang="de-AT" sz="3200" b="1" dirty="0">
                <a:latin typeface="Poppins" pitchFamily="2" charset="77"/>
                <a:cs typeface="Poppins" pitchFamily="2" charset="77"/>
              </a:rPr>
              <a:t> </a:t>
            </a:r>
            <a:r>
              <a:rPr lang="de-AT" sz="3200" b="1" dirty="0" err="1">
                <a:latin typeface="Poppins" pitchFamily="2" charset="77"/>
                <a:cs typeface="Poppins" pitchFamily="2" charset="77"/>
              </a:rPr>
              <a:t>how</a:t>
            </a:r>
            <a:r>
              <a:rPr lang="de-AT" sz="3200" b="1" dirty="0">
                <a:latin typeface="Poppins" pitchFamily="2" charset="77"/>
                <a:cs typeface="Poppins" pitchFamily="2" charset="77"/>
              </a:rPr>
              <a:t> </a:t>
            </a:r>
            <a:r>
              <a:rPr lang="de-AT" sz="3200" b="1" dirty="0" err="1">
                <a:latin typeface="Poppins" pitchFamily="2" charset="77"/>
                <a:cs typeface="Poppins" pitchFamily="2" charset="77"/>
              </a:rPr>
              <a:t>it</a:t>
            </a:r>
            <a:r>
              <a:rPr lang="de-AT" sz="3200" b="1" dirty="0">
                <a:latin typeface="Poppins" pitchFamily="2" charset="77"/>
                <a:cs typeface="Poppins" pitchFamily="2" charset="77"/>
              </a:rPr>
              <a:t> </a:t>
            </a:r>
            <a:r>
              <a:rPr lang="de-AT" sz="3200" b="1" dirty="0" err="1">
                <a:latin typeface="Poppins" pitchFamily="2" charset="77"/>
                <a:cs typeface="Poppins" pitchFamily="2" charset="77"/>
              </a:rPr>
              <a:t>can</a:t>
            </a:r>
            <a:r>
              <a:rPr lang="de-AT" sz="3200" b="1" dirty="0">
                <a:latin typeface="Poppins" pitchFamily="2" charset="77"/>
                <a:cs typeface="Poppins" pitchFamily="2" charset="77"/>
              </a:rPr>
              <a:t> </a:t>
            </a:r>
            <a:r>
              <a:rPr lang="de-AT" sz="3200" b="1" dirty="0" err="1">
                <a:latin typeface="Poppins" pitchFamily="2" charset="77"/>
                <a:cs typeface="Poppins" pitchFamily="2" charset="77"/>
              </a:rPr>
              <a:t>be</a:t>
            </a:r>
            <a:r>
              <a:rPr lang="de-AT" sz="3200" b="1" dirty="0">
                <a:latin typeface="Poppins" pitchFamily="2" charset="77"/>
                <a:cs typeface="Poppins" pitchFamily="2" charset="77"/>
              </a:rPr>
              <a:t> possible </a:t>
            </a:r>
            <a:r>
              <a:rPr lang="de-AT" sz="3200" b="1" dirty="0" err="1">
                <a:latin typeface="Poppins" pitchFamily="2" charset="77"/>
                <a:cs typeface="Poppins" pitchFamily="2" charset="77"/>
              </a:rPr>
              <a:t>that</a:t>
            </a:r>
            <a:r>
              <a:rPr lang="de-AT" sz="3200" b="1" dirty="0">
                <a:latin typeface="Poppins" pitchFamily="2" charset="77"/>
                <a:cs typeface="Poppins" pitchFamily="2" charset="77"/>
              </a:rPr>
              <a:t> </a:t>
            </a:r>
            <a:r>
              <a:rPr lang="de-AT" sz="3200" b="1" dirty="0" err="1">
                <a:latin typeface="Poppins" pitchFamily="2" charset="77"/>
                <a:cs typeface="Poppins" pitchFamily="2" charset="77"/>
              </a:rPr>
              <a:t>services</a:t>
            </a:r>
            <a:r>
              <a:rPr lang="de-AT" sz="3200" b="1" dirty="0">
                <a:latin typeface="Poppins" pitchFamily="2" charset="77"/>
                <a:cs typeface="Poppins" pitchFamily="2" charset="77"/>
              </a:rPr>
              <a:t> like Instagram, Snapchat and WhatsApp </a:t>
            </a:r>
            <a:r>
              <a:rPr lang="de-AT" sz="3200" b="1" dirty="0" err="1">
                <a:latin typeface="Poppins" pitchFamily="2" charset="77"/>
                <a:cs typeface="Poppins" pitchFamily="2" charset="77"/>
              </a:rPr>
              <a:t>can</a:t>
            </a:r>
            <a:r>
              <a:rPr lang="de-AT" sz="3200" b="1" dirty="0">
                <a:latin typeface="Poppins" pitchFamily="2" charset="77"/>
                <a:cs typeface="Poppins" pitchFamily="2" charset="77"/>
              </a:rPr>
              <a:t> </a:t>
            </a:r>
            <a:r>
              <a:rPr lang="de-AT" sz="3200" b="1" dirty="0" err="1">
                <a:latin typeface="Poppins" pitchFamily="2" charset="77"/>
                <a:cs typeface="Poppins" pitchFamily="2" charset="77"/>
              </a:rPr>
              <a:t>be</a:t>
            </a:r>
            <a:r>
              <a:rPr lang="de-AT" sz="3200" b="1" dirty="0">
                <a:latin typeface="Poppins" pitchFamily="2" charset="77"/>
                <a:cs typeface="Poppins" pitchFamily="2" charset="77"/>
              </a:rPr>
              <a:t> </a:t>
            </a:r>
            <a:r>
              <a:rPr lang="de-AT" sz="3200" b="1" dirty="0" err="1">
                <a:solidFill>
                  <a:schemeClr val="accent1"/>
                </a:solidFill>
                <a:latin typeface="Poppins" pitchFamily="2" charset="77"/>
                <a:cs typeface="Poppins" pitchFamily="2" charset="77"/>
              </a:rPr>
              <a:t>free</a:t>
            </a:r>
            <a:r>
              <a:rPr lang="de-AT" sz="3200" b="1" dirty="0">
                <a:latin typeface="Poppins" pitchFamily="2" charset="77"/>
                <a:cs typeface="Poppins" pitchFamily="2" charset="77"/>
              </a:rPr>
              <a:t>? </a:t>
            </a:r>
            <a:endParaRPr lang="de-DE" sz="3200" b="1" dirty="0">
              <a:latin typeface="Poppins" pitchFamily="2" charset="77"/>
              <a:cs typeface="Poppins" pitchFamily="2" charset="77"/>
            </a:endParaRPr>
          </a:p>
        </p:txBody>
      </p:sp>
    </p:spTree>
    <p:extLst>
      <p:ext uri="{BB962C8B-B14F-4D97-AF65-F5344CB8AC3E}">
        <p14:creationId xmlns:p14="http://schemas.microsoft.com/office/powerpoint/2010/main" val="9715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D9370-3044-0A33-547B-C8AF38F81D74}"/>
              </a:ext>
            </a:extLst>
          </p:cNvPr>
          <p:cNvSpPr>
            <a:spLocks noGrp="1"/>
          </p:cNvSpPr>
          <p:nvPr>
            <p:ph type="title"/>
          </p:nvPr>
        </p:nvSpPr>
        <p:spPr>
          <a:xfrm>
            <a:off x="473107" y="1316894"/>
            <a:ext cx="10109549" cy="3681826"/>
          </a:xfrm>
        </p:spPr>
        <p:txBody>
          <a:bodyPr>
            <a:normAutofit/>
          </a:bodyPr>
          <a:lstStyle/>
          <a:p>
            <a:r>
              <a:rPr lang="de-AT" sz="3200" dirty="0" err="1">
                <a:latin typeface="Calibri" panose="020F0502020204030204" pitchFamily="34" charset="0"/>
                <a:ea typeface="Calibri" panose="020F0502020204030204" pitchFamily="34" charset="0"/>
                <a:cs typeface="Times New Roman" panose="02020603050405020304" pitchFamily="18" charset="0"/>
              </a:rPr>
              <a:t>Social</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media</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platforms</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use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our</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data</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to</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offer</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it</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to</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companies</a:t>
            </a:r>
            <a:r>
              <a:rPr lang="de-AT" sz="3200" dirty="0">
                <a:latin typeface="Calibri" panose="020F0502020204030204" pitchFamily="34" charset="0"/>
                <a:ea typeface="Calibri" panose="020F0502020204030204" pitchFamily="34" charset="0"/>
                <a:cs typeface="Times New Roman" panose="02020603050405020304" pitchFamily="18" charset="0"/>
              </a:rPr>
              <a:t> so </a:t>
            </a:r>
            <a:r>
              <a:rPr lang="de-AT" sz="3200" dirty="0" err="1">
                <a:latin typeface="Calibri" panose="020F0502020204030204" pitchFamily="34" charset="0"/>
                <a:ea typeface="Calibri" panose="020F0502020204030204" pitchFamily="34" charset="0"/>
                <a:cs typeface="Times New Roman" panose="02020603050405020304" pitchFamily="18" charset="0"/>
              </a:rPr>
              <a:t>that</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they</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can</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place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targeted</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advertising</a:t>
            </a:r>
            <a:r>
              <a:rPr lang="de-AT" sz="3200" dirty="0">
                <a:latin typeface="Calibri" panose="020F0502020204030204" pitchFamily="34" charset="0"/>
                <a:ea typeface="Calibri" panose="020F0502020204030204" pitchFamily="34" charset="0"/>
                <a:cs typeface="Times New Roman" panose="02020603050405020304" pitchFamily="18" charset="0"/>
              </a:rPr>
              <a:t>.</a:t>
            </a:r>
            <a:br>
              <a:rPr lang="de-AT" sz="3200" dirty="0">
                <a:latin typeface="Calibri" panose="020F0502020204030204" pitchFamily="34" charset="0"/>
                <a:ea typeface="Calibri" panose="020F0502020204030204" pitchFamily="34" charset="0"/>
                <a:cs typeface="Times New Roman" panose="02020603050405020304" pitchFamily="18" charset="0"/>
              </a:rPr>
            </a:br>
            <a:br>
              <a:rPr lang="de-AT" sz="3200" dirty="0">
                <a:latin typeface="Calibri" panose="020F0502020204030204" pitchFamily="34" charset="0"/>
                <a:ea typeface="Calibri" panose="020F0502020204030204" pitchFamily="34" charset="0"/>
                <a:cs typeface="Times New Roman" panose="02020603050405020304" pitchFamily="18" charset="0"/>
              </a:rPr>
            </a:br>
            <a:r>
              <a:rPr lang="de-AT" sz="3200" dirty="0">
                <a:latin typeface="Calibri" panose="020F0502020204030204" pitchFamily="34" charset="0"/>
                <a:ea typeface="Calibri" panose="020F0502020204030204" pitchFamily="34" charset="0"/>
                <a:cs typeface="Times New Roman" panose="02020603050405020304" pitchFamily="18" charset="0"/>
              </a:rPr>
              <a:t>So </a:t>
            </a:r>
            <a:r>
              <a:rPr lang="de-AT" sz="3200" dirty="0" err="1">
                <a:latin typeface="Calibri" panose="020F0502020204030204" pitchFamily="34" charset="0"/>
                <a:ea typeface="Calibri" panose="020F0502020204030204" pitchFamily="34" charset="0"/>
                <a:cs typeface="Times New Roman" panose="02020603050405020304" pitchFamily="18" charset="0"/>
              </a:rPr>
              <a:t>even</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if</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these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websites</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are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free</a:t>
            </a:r>
            <a:r>
              <a:rPr lang="de-AT" sz="3200" dirty="0">
                <a:latin typeface="Calibri" panose="020F0502020204030204" pitchFamily="34" charset="0"/>
                <a:ea typeface="Calibri" panose="020F0502020204030204" pitchFamily="34" charset="0"/>
                <a:cs typeface="Times New Roman" panose="02020603050405020304" pitchFamily="18" charset="0"/>
              </a:rPr>
              <a:t> at </a:t>
            </a:r>
            <a:r>
              <a:rPr lang="de-AT" sz="3200" dirty="0" err="1">
                <a:latin typeface="Calibri" panose="020F0502020204030204" pitchFamily="34" charset="0"/>
                <a:ea typeface="Calibri" panose="020F0502020204030204" pitchFamily="34" charset="0"/>
                <a:cs typeface="Times New Roman" panose="02020603050405020304" pitchFamily="18" charset="0"/>
              </a:rPr>
              <a:t>first</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glance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we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pay</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passively</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We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pay</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with</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our</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time and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attention</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that</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the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websites</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use</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to</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collect</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data</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about</a:t>
            </a:r>
            <a:r>
              <a:rPr lang="de-AT" sz="3200" dirty="0">
                <a:latin typeface="Calibri" panose="020F0502020204030204" pitchFamily="34" charset="0"/>
                <a:ea typeface="Calibri" panose="020F0502020204030204" pitchFamily="34" charset="0"/>
                <a:cs typeface="Times New Roman" panose="02020603050405020304" pitchFamily="18" charset="0"/>
              </a:rPr>
              <a:t> </a:t>
            </a:r>
            <a:r>
              <a:rPr lang="de-AT" sz="3200" dirty="0" err="1">
                <a:latin typeface="Calibri" panose="020F0502020204030204" pitchFamily="34" charset="0"/>
                <a:ea typeface="Calibri" panose="020F0502020204030204" pitchFamily="34" charset="0"/>
                <a:cs typeface="Times New Roman" panose="02020603050405020304" pitchFamily="18" charset="0"/>
              </a:rPr>
              <a:t>us</a:t>
            </a:r>
            <a:r>
              <a:rPr lang="de-AT" sz="3200" dirty="0">
                <a:latin typeface="Calibri" panose="020F0502020204030204" pitchFamily="34" charset="0"/>
                <a:ea typeface="Calibri" panose="020F0502020204030204" pitchFamily="34" charset="0"/>
                <a:cs typeface="Times New Roman" panose="02020603050405020304" pitchFamily="18" charset="0"/>
              </a:rPr>
              <a:t> and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resell</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it</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for</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company</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de-AT" sz="32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advertising</a:t>
            </a:r>
            <a:r>
              <a:rPr lang="de-AT"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de-DE" sz="6600" dirty="0">
              <a:solidFill>
                <a:schemeClr val="accent1"/>
              </a:solidFill>
            </a:endParaRPr>
          </a:p>
        </p:txBody>
      </p:sp>
      <p:sp>
        <p:nvSpPr>
          <p:cNvPr id="4" name="Textfeld 3">
            <a:extLst>
              <a:ext uri="{FF2B5EF4-FFF2-40B4-BE49-F238E27FC236}">
                <a16:creationId xmlns:a16="http://schemas.microsoft.com/office/drawing/2014/main" id="{FF94529C-ACAC-C76B-CA9A-3B76256204E8}"/>
              </a:ext>
            </a:extLst>
          </p:cNvPr>
          <p:cNvSpPr txBox="1"/>
          <p:nvPr/>
        </p:nvSpPr>
        <p:spPr>
          <a:xfrm>
            <a:off x="473107" y="4998720"/>
            <a:ext cx="9253728" cy="1261884"/>
          </a:xfrm>
          <a:prstGeom prst="rect">
            <a:avLst/>
          </a:prstGeom>
          <a:noFill/>
        </p:spPr>
        <p:txBody>
          <a:bodyPr wrap="square" rtlCol="0">
            <a:spAutoFit/>
          </a:bodyPr>
          <a:lstStyle/>
          <a:p>
            <a:br>
              <a:rPr lang="de-AT" sz="1800" dirty="0">
                <a:effectLst/>
                <a:latin typeface="Calibri" panose="020F0502020204030204" pitchFamily="34" charset="0"/>
                <a:ea typeface="Calibri" panose="020F0502020204030204" pitchFamily="34" charset="0"/>
                <a:cs typeface="Times New Roman" panose="02020603050405020304" pitchFamily="18" charset="0"/>
              </a:rPr>
            </a:br>
            <a:r>
              <a:rPr lang="de-AT" sz="2900" b="1" dirty="0" err="1">
                <a:solidFill>
                  <a:schemeClr val="accent1"/>
                </a:solidFill>
                <a:latin typeface="Calibri" panose="020F0502020204030204" pitchFamily="34" charset="0"/>
                <a:ea typeface="+mj-ea"/>
                <a:cs typeface="Times New Roman" panose="02020603050405020304" pitchFamily="18" charset="0"/>
              </a:rPr>
              <a:t>What</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experiences</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have</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you</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already</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had</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with</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adapted</a:t>
            </a:r>
            <a:r>
              <a:rPr lang="de-AT" sz="2900" b="1" dirty="0">
                <a:solidFill>
                  <a:schemeClr val="accent1"/>
                </a:solidFill>
                <a:latin typeface="Calibri" panose="020F0502020204030204" pitchFamily="34" charset="0"/>
                <a:ea typeface="+mj-ea"/>
                <a:cs typeface="Times New Roman" panose="02020603050405020304" pitchFamily="18" charset="0"/>
              </a:rPr>
              <a:t> </a:t>
            </a:r>
            <a:r>
              <a:rPr lang="de-AT" sz="2900" b="1" dirty="0" err="1">
                <a:solidFill>
                  <a:schemeClr val="accent1"/>
                </a:solidFill>
                <a:latin typeface="Calibri" panose="020F0502020204030204" pitchFamily="34" charset="0"/>
                <a:ea typeface="+mj-ea"/>
                <a:cs typeface="Times New Roman" panose="02020603050405020304" pitchFamily="18" charset="0"/>
              </a:rPr>
              <a:t>advertising</a:t>
            </a:r>
            <a:r>
              <a:rPr lang="de-AT" sz="2900" b="1" dirty="0">
                <a:solidFill>
                  <a:schemeClr val="accent1"/>
                </a:solidFill>
                <a:latin typeface="Calibri" panose="020F0502020204030204" pitchFamily="34" charset="0"/>
                <a:ea typeface="+mj-ea"/>
                <a:cs typeface="Times New Roman" panose="02020603050405020304" pitchFamily="18" charset="0"/>
              </a:rPr>
              <a:t>? </a:t>
            </a:r>
            <a:endParaRPr lang="de-DE" sz="2900" b="1" dirty="0">
              <a:solidFill>
                <a:schemeClr val="accent1"/>
              </a:solidFill>
              <a:latin typeface="Calibri" panose="020F0502020204030204" pitchFamily="34" charset="0"/>
              <a:ea typeface="+mj-ea"/>
              <a:cs typeface="Times New Roman" panose="02020603050405020304" pitchFamily="18" charset="0"/>
            </a:endParaRPr>
          </a:p>
        </p:txBody>
      </p:sp>
    </p:spTree>
    <p:extLst>
      <p:ext uri="{BB962C8B-B14F-4D97-AF65-F5344CB8AC3E}">
        <p14:creationId xmlns:p14="http://schemas.microsoft.com/office/powerpoint/2010/main" val="206051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3889D-86D3-46BB-027E-E30900C201E5}"/>
              </a:ext>
            </a:extLst>
          </p:cNvPr>
          <p:cNvSpPr>
            <a:spLocks noGrp="1"/>
          </p:cNvSpPr>
          <p:nvPr>
            <p:ph type="title"/>
          </p:nvPr>
        </p:nvSpPr>
        <p:spPr>
          <a:xfrm>
            <a:off x="1645063" y="438277"/>
            <a:ext cx="8901874" cy="1402715"/>
          </a:xfrm>
        </p:spPr>
        <p:txBody>
          <a:bodyPr>
            <a:normAutofit/>
          </a:bodyPr>
          <a:lstStyle/>
          <a:p>
            <a:r>
              <a:rPr lang="de-DE" sz="3200" dirty="0"/>
              <a:t>But </a:t>
            </a:r>
            <a:r>
              <a:rPr lang="de-DE" sz="3200" dirty="0" err="1"/>
              <a:t>why</a:t>
            </a:r>
            <a:r>
              <a:rPr lang="de-DE" sz="3200" dirty="0"/>
              <a:t> </a:t>
            </a:r>
            <a:r>
              <a:rPr lang="de-DE" sz="3200" dirty="0" err="1"/>
              <a:t>does</a:t>
            </a:r>
            <a:r>
              <a:rPr lang="de-DE" sz="3200" dirty="0"/>
              <a:t> </a:t>
            </a:r>
            <a:r>
              <a:rPr lang="de-DE" sz="3200" dirty="0" err="1"/>
              <a:t>the</a:t>
            </a:r>
            <a:r>
              <a:rPr lang="de-DE" sz="3200" dirty="0"/>
              <a:t> </a:t>
            </a:r>
            <a:r>
              <a:rPr lang="de-DE" sz="3200" dirty="0" err="1"/>
              <a:t>suggested</a:t>
            </a:r>
            <a:r>
              <a:rPr lang="de-DE" sz="3200" dirty="0"/>
              <a:t> ad </a:t>
            </a:r>
            <a:r>
              <a:rPr lang="de-DE" sz="3200" dirty="0" err="1"/>
              <a:t>sometimes</a:t>
            </a:r>
            <a:r>
              <a:rPr lang="de-DE" sz="3200" dirty="0"/>
              <a:t> </a:t>
            </a:r>
            <a:r>
              <a:rPr lang="de-DE" sz="3200" dirty="0" err="1"/>
              <a:t>fits</a:t>
            </a:r>
            <a:r>
              <a:rPr lang="de-DE" sz="3200" dirty="0"/>
              <a:t> so </a:t>
            </a:r>
            <a:r>
              <a:rPr lang="de-DE" sz="3200" dirty="0" err="1"/>
              <a:t>well</a:t>
            </a:r>
            <a:r>
              <a:rPr lang="de-DE" sz="3200" dirty="0"/>
              <a:t>?</a:t>
            </a:r>
          </a:p>
        </p:txBody>
      </p:sp>
      <p:sp>
        <p:nvSpPr>
          <p:cNvPr id="4" name="Titel 1">
            <a:extLst>
              <a:ext uri="{FF2B5EF4-FFF2-40B4-BE49-F238E27FC236}">
                <a16:creationId xmlns:a16="http://schemas.microsoft.com/office/drawing/2014/main" id="{01FCED6C-98CE-412A-9C0A-29D6AC0BB946}"/>
              </a:ext>
            </a:extLst>
          </p:cNvPr>
          <p:cNvSpPr txBox="1">
            <a:spLocks/>
          </p:cNvSpPr>
          <p:nvPr/>
        </p:nvSpPr>
        <p:spPr>
          <a:xfrm>
            <a:off x="670560" y="1755648"/>
            <a:ext cx="9876377"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a:lstStyle>
          <a:p>
            <a:r>
              <a:rPr lang="de-AT" sz="2400" b="0" dirty="0">
                <a:ea typeface="Calibri" panose="020F0502020204030204" pitchFamily="34" charset="0"/>
                <a:sym typeface="Wingdings" pitchFamily="2" charset="2"/>
              </a:rPr>
              <a:t>Ads on Google and social </a:t>
            </a:r>
            <a:r>
              <a:rPr lang="de-AT" sz="2400" b="0" dirty="0" err="1">
                <a:ea typeface="Calibri" panose="020F0502020204030204" pitchFamily="34" charset="0"/>
                <a:sym typeface="Wingdings" pitchFamily="2" charset="2"/>
              </a:rPr>
              <a:t>media</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platforms</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often</a:t>
            </a:r>
            <a:r>
              <a:rPr lang="de-AT" sz="2400" b="0" dirty="0">
                <a:ea typeface="Calibri" panose="020F0502020204030204" pitchFamily="34" charset="0"/>
                <a:sym typeface="Wingdings" pitchFamily="2" charset="2"/>
              </a:rPr>
              <a:t> fit so </a:t>
            </a:r>
            <a:r>
              <a:rPr lang="de-AT" sz="2400" b="0" dirty="0" err="1">
                <a:ea typeface="Calibri" panose="020F0502020204030204" pitchFamily="34" charset="0"/>
                <a:sym typeface="Wingdings" pitchFamily="2" charset="2"/>
              </a:rPr>
              <a:t>well</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because</a:t>
            </a:r>
            <a:r>
              <a:rPr lang="de-AT" sz="2400" b="0" dirty="0">
                <a:ea typeface="Calibri" panose="020F0502020204030204" pitchFamily="34" charset="0"/>
                <a:sym typeface="Wingdings" pitchFamily="2" charset="2"/>
              </a:rPr>
              <a:t> </a:t>
            </a:r>
            <a:r>
              <a:rPr lang="de-AT" sz="2400" dirty="0" err="1">
                <a:solidFill>
                  <a:schemeClr val="accent1"/>
                </a:solidFill>
                <a:ea typeface="Calibri" panose="020F0502020204030204" pitchFamily="34" charset="0"/>
                <a:sym typeface="Wingdings" pitchFamily="2" charset="2"/>
              </a:rPr>
              <a:t>algorithms</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are</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used</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that</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tailor</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the</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ads</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to</a:t>
            </a:r>
            <a:r>
              <a:rPr lang="de-AT" sz="2400" b="0" dirty="0">
                <a:ea typeface="Calibri" panose="020F0502020204030204" pitchFamily="34" charset="0"/>
                <a:sym typeface="Wingdings" pitchFamily="2" charset="2"/>
              </a:rPr>
              <a:t> </a:t>
            </a:r>
            <a:r>
              <a:rPr lang="de-AT" sz="2400" b="0" dirty="0" err="1">
                <a:ea typeface="Calibri" panose="020F0502020204030204" pitchFamily="34" charset="0"/>
                <a:sym typeface="Wingdings" pitchFamily="2" charset="2"/>
              </a:rPr>
              <a:t>your</a:t>
            </a:r>
            <a:r>
              <a:rPr lang="de-AT" sz="2400" b="0" dirty="0">
                <a:ea typeface="Calibri" panose="020F0502020204030204" pitchFamily="34" charset="0"/>
                <a:sym typeface="Wingdings" pitchFamily="2" charset="2"/>
              </a:rPr>
              <a:t> </a:t>
            </a:r>
            <a:r>
              <a:rPr lang="de-AT" sz="2400" dirty="0" err="1">
                <a:solidFill>
                  <a:schemeClr val="accent1"/>
                </a:solidFill>
                <a:ea typeface="Calibri" panose="020F0502020204030204" pitchFamily="34" charset="0"/>
                <a:sym typeface="Wingdings" pitchFamily="2" charset="2"/>
              </a:rPr>
              <a:t>browsing</a:t>
            </a:r>
            <a:r>
              <a:rPr lang="de-AT" sz="2400" dirty="0">
                <a:solidFill>
                  <a:schemeClr val="accent1"/>
                </a:solidFill>
                <a:ea typeface="Calibri" panose="020F0502020204030204" pitchFamily="34" charset="0"/>
                <a:sym typeface="Wingdings" pitchFamily="2" charset="2"/>
              </a:rPr>
              <a:t> </a:t>
            </a:r>
            <a:r>
              <a:rPr lang="de-AT" sz="2400" dirty="0" err="1">
                <a:solidFill>
                  <a:schemeClr val="accent1"/>
                </a:solidFill>
                <a:ea typeface="Calibri" panose="020F0502020204030204" pitchFamily="34" charset="0"/>
                <a:sym typeface="Wingdings" pitchFamily="2" charset="2"/>
              </a:rPr>
              <a:t>history</a:t>
            </a:r>
            <a:r>
              <a:rPr lang="de-AT" sz="2400" dirty="0">
                <a:solidFill>
                  <a:schemeClr val="accent1"/>
                </a:solidFill>
                <a:ea typeface="Calibri" panose="020F0502020204030204" pitchFamily="34" charset="0"/>
                <a:sym typeface="Wingdings" pitchFamily="2" charset="2"/>
              </a:rPr>
              <a:t> and </a:t>
            </a:r>
            <a:r>
              <a:rPr lang="de-AT" sz="2400" dirty="0" err="1">
                <a:solidFill>
                  <a:schemeClr val="accent1"/>
                </a:solidFill>
                <a:ea typeface="Calibri" panose="020F0502020204030204" pitchFamily="34" charset="0"/>
                <a:sym typeface="Wingdings" pitchFamily="2" charset="2"/>
              </a:rPr>
              <a:t>key</a:t>
            </a:r>
            <a:r>
              <a:rPr lang="de-AT" sz="2400" dirty="0">
                <a:solidFill>
                  <a:schemeClr val="accent1"/>
                </a:solidFill>
                <a:ea typeface="Calibri" panose="020F0502020204030204" pitchFamily="34" charset="0"/>
                <a:sym typeface="Wingdings" pitchFamily="2" charset="2"/>
              </a:rPr>
              <a:t> </a:t>
            </a:r>
            <a:r>
              <a:rPr lang="de-AT" sz="2400" dirty="0" err="1">
                <a:solidFill>
                  <a:schemeClr val="accent1"/>
                </a:solidFill>
                <a:ea typeface="Calibri" panose="020F0502020204030204" pitchFamily="34" charset="0"/>
                <a:sym typeface="Wingdings" pitchFamily="2" charset="2"/>
              </a:rPr>
              <a:t>data</a:t>
            </a:r>
            <a:r>
              <a:rPr lang="de-AT" sz="2400" b="0" dirty="0">
                <a:ea typeface="Calibri" panose="020F0502020204030204" pitchFamily="34" charset="0"/>
                <a:sym typeface="Wingdings" pitchFamily="2" charset="2"/>
              </a:rPr>
              <a:t>. 
</a:t>
            </a:r>
          </a:p>
          <a:p>
            <a:r>
              <a:rPr lang="de-AT" sz="2400" dirty="0">
                <a:solidFill>
                  <a:schemeClr val="accent1"/>
                </a:solidFill>
                <a:effectLst/>
                <a:ea typeface="Calibri" panose="020F0502020204030204" pitchFamily="34" charset="0"/>
              </a:rPr>
              <a:t>	</a:t>
            </a:r>
            <a:r>
              <a:rPr lang="de-AT" sz="2400" dirty="0">
                <a:solidFill>
                  <a:schemeClr val="accent1"/>
                </a:solidFill>
                <a:ea typeface="Calibri" panose="020F0502020204030204" pitchFamily="34" charset="0"/>
              </a:rPr>
              <a:t>Risk: </a:t>
            </a:r>
            <a:r>
              <a:rPr lang="de-AT" sz="2400" b="0" dirty="0" err="1">
                <a:solidFill>
                  <a:schemeClr val="tx2"/>
                </a:solidFill>
                <a:ea typeface="Calibri" panose="020F0502020204030204" pitchFamily="34" charset="0"/>
              </a:rPr>
              <a:t>insightful</a:t>
            </a:r>
            <a:r>
              <a:rPr lang="de-AT" sz="2400" b="0" dirty="0">
                <a:solidFill>
                  <a:schemeClr val="tx2"/>
                </a:solidFill>
                <a:ea typeface="Calibri" panose="020F0502020204030204" pitchFamily="34" charset="0"/>
              </a:rPr>
              <a:t> </a:t>
            </a:r>
            <a:r>
              <a:rPr lang="de-AT" sz="2400" b="0" dirty="0" err="1">
                <a:solidFill>
                  <a:schemeClr val="tx2"/>
                </a:solidFill>
                <a:ea typeface="Calibri" panose="020F0502020204030204" pitchFamily="34" charset="0"/>
              </a:rPr>
              <a:t>worldview</a:t>
            </a:r>
            <a:r>
              <a:rPr lang="de-AT" sz="2400" b="0" dirty="0">
                <a:solidFill>
                  <a:schemeClr val="tx2"/>
                </a:solidFill>
                <a:ea typeface="Calibri" panose="020F0502020204030204" pitchFamily="34" charset="0"/>
              </a:rPr>
              <a:t> and </a:t>
            </a:r>
            <a:r>
              <a:rPr lang="de-AT" sz="2400" b="0" dirty="0" err="1">
                <a:solidFill>
                  <a:schemeClr val="tx2"/>
                </a:solidFill>
                <a:ea typeface="Calibri" panose="020F0502020204030204" pitchFamily="34" charset="0"/>
              </a:rPr>
              <a:t>radicalisation</a:t>
            </a:r>
            <a:r>
              <a:rPr lang="de-AT" sz="2400" dirty="0">
                <a:solidFill>
                  <a:schemeClr val="accent1"/>
                </a:solidFill>
                <a:ea typeface="Calibri" panose="020F0502020204030204" pitchFamily="34" charset="0"/>
              </a:rPr>
              <a:t>
</a:t>
            </a:r>
            <a:endParaRPr lang="de-AT" sz="2400" b="0" dirty="0"/>
          </a:p>
          <a:p>
            <a:r>
              <a:rPr lang="de-AT" sz="2400" b="0" dirty="0">
                <a:sym typeface="Wingdings" pitchFamily="2" charset="2"/>
              </a:rPr>
              <a:t>	Look in </a:t>
            </a:r>
            <a:r>
              <a:rPr lang="de-AT" sz="2400" b="0" dirty="0" err="1">
                <a:sym typeface="Wingdings" pitchFamily="2" charset="2"/>
              </a:rPr>
              <a:t>the</a:t>
            </a:r>
            <a:r>
              <a:rPr lang="de-AT" sz="2400" b="0" dirty="0">
                <a:sym typeface="Wingdings" pitchFamily="2" charset="2"/>
              </a:rPr>
              <a:t> Google </a:t>
            </a:r>
            <a:r>
              <a:rPr lang="de-AT" sz="2400" b="0" dirty="0" err="1">
                <a:sym typeface="Wingdings" pitchFamily="2" charset="2"/>
              </a:rPr>
              <a:t>settings</a:t>
            </a:r>
            <a:r>
              <a:rPr lang="de-AT" sz="2400" b="0" dirty="0">
                <a:sym typeface="Wingdings" pitchFamily="2" charset="2"/>
              </a:rPr>
              <a:t>: </a:t>
            </a:r>
            <a:r>
              <a:rPr lang="de-AT" sz="2400" b="0" dirty="0" err="1">
                <a:sym typeface="Wingdings" pitchFamily="2" charset="2"/>
              </a:rPr>
              <a:t>under</a:t>
            </a:r>
            <a:r>
              <a:rPr lang="de-AT" sz="2400" b="0" dirty="0">
                <a:sym typeface="Wingdings" pitchFamily="2" charset="2"/>
              </a:rPr>
              <a:t> </a:t>
            </a:r>
            <a:r>
              <a:rPr lang="de-AT" sz="2400" dirty="0">
                <a:solidFill>
                  <a:schemeClr val="accent1"/>
                </a:solidFill>
                <a:sym typeface="Wingdings" pitchFamily="2" charset="2"/>
              </a:rPr>
              <a:t>"Privacy and 	</a:t>
            </a:r>
            <a:r>
              <a:rPr lang="de-AT" sz="2400" dirty="0" err="1">
                <a:solidFill>
                  <a:schemeClr val="accent1"/>
                </a:solidFill>
                <a:sym typeface="Wingdings" pitchFamily="2" charset="2"/>
              </a:rPr>
              <a:t>personalization</a:t>
            </a:r>
            <a:r>
              <a:rPr lang="de-AT" sz="2400" dirty="0">
                <a:solidFill>
                  <a:schemeClr val="accent1"/>
                </a:solidFill>
                <a:sym typeface="Wingdings" pitchFamily="2" charset="2"/>
              </a:rPr>
              <a:t>" </a:t>
            </a:r>
            <a:r>
              <a:rPr lang="de-AT" sz="2400" b="0" dirty="0" err="1">
                <a:sym typeface="Wingdings" pitchFamily="2" charset="2"/>
              </a:rPr>
              <a:t>you</a:t>
            </a:r>
            <a:r>
              <a:rPr lang="de-AT" sz="2400" b="0" dirty="0">
                <a:sym typeface="Wingdings" pitchFamily="2" charset="2"/>
              </a:rPr>
              <a:t> </a:t>
            </a:r>
            <a:r>
              <a:rPr lang="de-AT" sz="2400" b="0" dirty="0" err="1">
                <a:sym typeface="Wingdings" pitchFamily="2" charset="2"/>
              </a:rPr>
              <a:t>can</a:t>
            </a:r>
            <a:r>
              <a:rPr lang="de-AT" sz="2400" b="0" dirty="0">
                <a:sym typeface="Wingdings" pitchFamily="2" charset="2"/>
              </a:rPr>
              <a:t> </a:t>
            </a:r>
            <a:r>
              <a:rPr lang="de-AT" sz="2400" b="0" dirty="0" err="1">
                <a:sym typeface="Wingdings" pitchFamily="2" charset="2"/>
              </a:rPr>
              <a:t>see</a:t>
            </a:r>
            <a:r>
              <a:rPr lang="de-AT" sz="2400" b="0" dirty="0">
                <a:sym typeface="Wingdings" pitchFamily="2" charset="2"/>
              </a:rPr>
              <a:t> </a:t>
            </a:r>
            <a:r>
              <a:rPr lang="de-AT" sz="2400" b="0" dirty="0" err="1">
                <a:sym typeface="Wingdings" pitchFamily="2" charset="2"/>
              </a:rPr>
              <a:t>the</a:t>
            </a:r>
            <a:r>
              <a:rPr lang="de-AT" sz="2400" b="0" dirty="0">
                <a:sym typeface="Wingdings" pitchFamily="2" charset="2"/>
              </a:rPr>
              <a:t> </a:t>
            </a:r>
            <a:r>
              <a:rPr lang="de-AT" sz="2400" b="0" dirty="0" err="1">
                <a:sym typeface="Wingdings" pitchFamily="2" charset="2"/>
              </a:rPr>
              <a:t>profile</a:t>
            </a:r>
            <a:r>
              <a:rPr lang="de-AT" sz="2400" b="0" dirty="0">
                <a:sym typeface="Wingdings" pitchFamily="2" charset="2"/>
              </a:rPr>
              <a:t> </a:t>
            </a:r>
            <a:r>
              <a:rPr lang="de-AT" sz="2400" b="0" dirty="0" err="1">
                <a:sym typeface="Wingdings" pitchFamily="2" charset="2"/>
              </a:rPr>
              <a:t>that</a:t>
            </a:r>
            <a:r>
              <a:rPr lang="de-AT" sz="2400" b="0" dirty="0">
                <a:sym typeface="Wingdings" pitchFamily="2" charset="2"/>
              </a:rPr>
              <a:t> Google 	</a:t>
            </a:r>
            <a:r>
              <a:rPr lang="de-AT" sz="2400" b="0" dirty="0" err="1">
                <a:sym typeface="Wingdings" pitchFamily="2" charset="2"/>
              </a:rPr>
              <a:t>creates</a:t>
            </a:r>
            <a:r>
              <a:rPr lang="de-AT" sz="2400" b="0" dirty="0">
                <a:sym typeface="Wingdings" pitchFamily="2" charset="2"/>
              </a:rPr>
              <a:t> </a:t>
            </a:r>
            <a:r>
              <a:rPr lang="de-AT" sz="2400" b="0" dirty="0" err="1">
                <a:sym typeface="Wingdings" pitchFamily="2" charset="2"/>
              </a:rPr>
              <a:t>about</a:t>
            </a:r>
            <a:r>
              <a:rPr lang="de-AT" sz="2400" b="0" dirty="0">
                <a:sym typeface="Wingdings" pitchFamily="2" charset="2"/>
              </a:rPr>
              <a:t> </a:t>
            </a:r>
            <a:r>
              <a:rPr lang="de-AT" sz="2400" b="0" dirty="0" err="1">
                <a:sym typeface="Wingdings" pitchFamily="2" charset="2"/>
              </a:rPr>
              <a:t>you</a:t>
            </a:r>
            <a:r>
              <a:rPr lang="de-AT" sz="2400" b="0" dirty="0">
                <a:sym typeface="Wingdings" pitchFamily="2" charset="2"/>
              </a:rPr>
              <a:t> and </a:t>
            </a:r>
            <a:r>
              <a:rPr lang="de-AT" sz="2400" b="0" dirty="0" err="1">
                <a:sym typeface="Wingdings" pitchFamily="2" charset="2"/>
              </a:rPr>
              <a:t>what</a:t>
            </a:r>
            <a:r>
              <a:rPr lang="de-AT" sz="2400" b="0" dirty="0">
                <a:sym typeface="Wingdings" pitchFamily="2" charset="2"/>
              </a:rPr>
              <a:t> </a:t>
            </a:r>
            <a:r>
              <a:rPr lang="de-AT" sz="2400" b="0" dirty="0" err="1">
                <a:sym typeface="Wingdings" pitchFamily="2" charset="2"/>
              </a:rPr>
              <a:t>ads</a:t>
            </a:r>
            <a:r>
              <a:rPr lang="de-AT" sz="2400" b="0" dirty="0">
                <a:sym typeface="Wingdings" pitchFamily="2" charset="2"/>
              </a:rPr>
              <a:t> </a:t>
            </a:r>
            <a:r>
              <a:rPr lang="de-AT" sz="2400" b="0" dirty="0" err="1">
                <a:sym typeface="Wingdings" pitchFamily="2" charset="2"/>
              </a:rPr>
              <a:t>you</a:t>
            </a:r>
            <a:r>
              <a:rPr lang="de-AT" sz="2400" b="0" dirty="0">
                <a:sym typeface="Wingdings" pitchFamily="2" charset="2"/>
              </a:rPr>
              <a:t> </a:t>
            </a:r>
            <a:r>
              <a:rPr lang="de-AT" sz="2400" b="0" dirty="0" err="1">
                <a:sym typeface="Wingdings" pitchFamily="2" charset="2"/>
              </a:rPr>
              <a:t>see</a:t>
            </a:r>
            <a:r>
              <a:rPr lang="de-AT" sz="2400" b="0" dirty="0">
                <a:sym typeface="Wingdings" pitchFamily="2" charset="2"/>
              </a:rPr>
              <a:t> </a:t>
            </a:r>
            <a:r>
              <a:rPr lang="de-AT" sz="2400" b="0" dirty="0" err="1">
                <a:sym typeface="Wingdings" pitchFamily="2" charset="2"/>
              </a:rPr>
              <a:t>about</a:t>
            </a:r>
            <a:r>
              <a:rPr lang="de-AT" sz="2400" b="0" dirty="0">
                <a:sym typeface="Wingdings" pitchFamily="2" charset="2"/>
              </a:rPr>
              <a:t> it.</a:t>
            </a:r>
            <a:endParaRPr lang="de-DE" sz="4000" b="0" dirty="0"/>
          </a:p>
        </p:txBody>
      </p:sp>
      <p:pic>
        <p:nvPicPr>
          <p:cNvPr id="6" name="Grafik 5" descr="Ein Bild, das Text, Schild enthält.&#10;&#10;Automatisch generierte Beschreibung">
            <a:extLst>
              <a:ext uri="{FF2B5EF4-FFF2-40B4-BE49-F238E27FC236}">
                <a16:creationId xmlns:a16="http://schemas.microsoft.com/office/drawing/2014/main" id="{DB583183-0E90-7F31-DBEB-F3A05258B41A}"/>
              </a:ext>
            </a:extLst>
          </p:cNvPr>
          <p:cNvPicPr>
            <a:picLocks noChangeAspect="1"/>
          </p:cNvPicPr>
          <p:nvPr/>
        </p:nvPicPr>
        <p:blipFill>
          <a:blip r:embed="rId2"/>
          <a:stretch>
            <a:fillRect/>
          </a:stretch>
        </p:blipFill>
        <p:spPr>
          <a:xfrm>
            <a:off x="670560" y="3671887"/>
            <a:ext cx="733234" cy="733234"/>
          </a:xfrm>
          <a:prstGeom prst="rect">
            <a:avLst/>
          </a:prstGeom>
        </p:spPr>
      </p:pic>
      <p:pic>
        <p:nvPicPr>
          <p:cNvPr id="7" name="Grafik 6" descr="Ein Bild, das Text, Schild enthält.&#10;&#10;Automatisch generierte Beschreibung">
            <a:extLst>
              <a:ext uri="{FF2B5EF4-FFF2-40B4-BE49-F238E27FC236}">
                <a16:creationId xmlns:a16="http://schemas.microsoft.com/office/drawing/2014/main" id="{798E630B-C8C4-38E3-6102-7C0388554B94}"/>
              </a:ext>
            </a:extLst>
          </p:cNvPr>
          <p:cNvPicPr>
            <a:picLocks noChangeAspect="1"/>
          </p:cNvPicPr>
          <p:nvPr/>
        </p:nvPicPr>
        <p:blipFill>
          <a:blip r:embed="rId2"/>
          <a:stretch>
            <a:fillRect/>
          </a:stretch>
        </p:blipFill>
        <p:spPr>
          <a:xfrm>
            <a:off x="670560" y="4405121"/>
            <a:ext cx="733234" cy="733234"/>
          </a:xfrm>
          <a:prstGeom prst="rect">
            <a:avLst/>
          </a:prstGeom>
        </p:spPr>
      </p:pic>
    </p:spTree>
    <p:extLst>
      <p:ext uri="{BB962C8B-B14F-4D97-AF65-F5344CB8AC3E}">
        <p14:creationId xmlns:p14="http://schemas.microsoft.com/office/powerpoint/2010/main" val="182709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D8A10-E12B-257F-7F7C-AB2E055401B4}"/>
              </a:ext>
            </a:extLst>
          </p:cNvPr>
          <p:cNvSpPr>
            <a:spLocks noGrp="1"/>
          </p:cNvSpPr>
          <p:nvPr>
            <p:ph type="title"/>
          </p:nvPr>
        </p:nvSpPr>
        <p:spPr/>
        <p:txBody>
          <a:bodyPr>
            <a:normAutofit/>
          </a:bodyPr>
          <a:lstStyle/>
          <a:p>
            <a:r>
              <a:rPr lang="de-AT" sz="3600" dirty="0">
                <a:ea typeface="Calibri" panose="020F0502020204030204" pitchFamily="34" charset="0"/>
              </a:rPr>
              <a:t>The GDPR and </a:t>
            </a:r>
            <a:r>
              <a:rPr lang="de-AT" sz="3600" dirty="0" err="1">
                <a:ea typeface="Calibri" panose="020F0502020204030204" pitchFamily="34" charset="0"/>
              </a:rPr>
              <a:t>what</a:t>
            </a:r>
            <a:r>
              <a:rPr lang="de-AT" sz="3600" dirty="0">
                <a:ea typeface="Calibri" panose="020F0502020204030204" pitchFamily="34" charset="0"/>
              </a:rPr>
              <a:t> </a:t>
            </a:r>
            <a:r>
              <a:rPr lang="de-AT" sz="3600" dirty="0" err="1">
                <a:ea typeface="Calibri" panose="020F0502020204030204" pitchFamily="34" charset="0"/>
              </a:rPr>
              <a:t>it</a:t>
            </a:r>
            <a:r>
              <a:rPr lang="de-AT" sz="3600" dirty="0">
                <a:ea typeface="Calibri" panose="020F0502020204030204" pitchFamily="34" charset="0"/>
              </a:rPr>
              <a:t> </a:t>
            </a:r>
            <a:r>
              <a:rPr lang="de-AT" sz="3600" dirty="0" err="1">
                <a:ea typeface="Calibri" panose="020F0502020204030204" pitchFamily="34" charset="0"/>
              </a:rPr>
              <a:t>means</a:t>
            </a:r>
            <a:endParaRPr lang="de-DE" sz="7200" dirty="0"/>
          </a:p>
        </p:txBody>
      </p:sp>
      <p:sp>
        <p:nvSpPr>
          <p:cNvPr id="3" name="Inhaltsplatzhalter 2">
            <a:extLst>
              <a:ext uri="{FF2B5EF4-FFF2-40B4-BE49-F238E27FC236}">
                <a16:creationId xmlns:a16="http://schemas.microsoft.com/office/drawing/2014/main" id="{EC41D2E4-F20F-5739-32BE-97E0B540C470}"/>
              </a:ext>
            </a:extLst>
          </p:cNvPr>
          <p:cNvSpPr>
            <a:spLocks noGrp="1"/>
          </p:cNvSpPr>
          <p:nvPr>
            <p:ph idx="1"/>
          </p:nvPr>
        </p:nvSpPr>
        <p:spPr>
          <a:xfrm>
            <a:off x="838200" y="1705705"/>
            <a:ext cx="9693408" cy="4351338"/>
          </a:xfrm>
        </p:spPr>
        <p:txBody>
          <a:bodyPr>
            <a:normAutofit fontScale="92500"/>
          </a:bodyPr>
          <a:lstStyle/>
          <a:p>
            <a:pPr marL="0" indent="0">
              <a:buNone/>
            </a:pPr>
            <a:r>
              <a:rPr lang="de-AT" b="1" dirty="0">
                <a:solidFill>
                  <a:schemeClr val="accent1"/>
                </a:solidFill>
                <a:ea typeface="Calibri" panose="020F0502020204030204" pitchFamily="34" charset="0"/>
              </a:rPr>
              <a:t>Data </a:t>
            </a:r>
            <a:r>
              <a:rPr lang="de-AT" b="1" dirty="0" err="1">
                <a:solidFill>
                  <a:schemeClr val="accent1"/>
                </a:solidFill>
                <a:ea typeface="Calibri" panose="020F0502020204030204" pitchFamily="34" charset="0"/>
              </a:rPr>
              <a:t>protection</a:t>
            </a:r>
            <a:r>
              <a:rPr lang="de-AT" b="1" dirty="0">
                <a:solidFill>
                  <a:schemeClr val="accent1"/>
                </a:solidFill>
                <a:ea typeface="Calibri" panose="020F0502020204030204" pitchFamily="34" charset="0"/>
              </a:rPr>
              <a:t> </a:t>
            </a:r>
            <a:r>
              <a:rPr lang="de-AT" dirty="0" err="1">
                <a:ea typeface="Calibri" panose="020F0502020204030204" pitchFamily="34" charset="0"/>
              </a:rPr>
              <a:t>is</a:t>
            </a:r>
            <a:r>
              <a:rPr lang="de-AT" dirty="0">
                <a:ea typeface="Calibri" panose="020F0502020204030204" pitchFamily="34" charset="0"/>
              </a:rPr>
              <a:t> </a:t>
            </a:r>
            <a:r>
              <a:rPr lang="de-AT" b="1" dirty="0" err="1">
                <a:ea typeface="Calibri" panose="020F0502020204030204" pitchFamily="34" charset="0"/>
              </a:rPr>
              <a:t>defined</a:t>
            </a:r>
            <a:r>
              <a:rPr lang="de-AT" b="1" dirty="0">
                <a:ea typeface="Calibri" panose="020F0502020204030204" pitchFamily="34" charset="0"/>
              </a:rPr>
              <a:t> </a:t>
            </a:r>
            <a:r>
              <a:rPr lang="de-AT" b="1" dirty="0" err="1">
                <a:ea typeface="Calibri" panose="020F0502020204030204" pitchFamily="34" charset="0"/>
              </a:rPr>
              <a:t>differently</a:t>
            </a:r>
            <a:r>
              <a:rPr lang="de-AT" b="1" dirty="0">
                <a:ea typeface="Calibri" panose="020F0502020204030204" pitchFamily="34" charset="0"/>
              </a:rPr>
              <a:t> </a:t>
            </a:r>
            <a:r>
              <a:rPr lang="de-AT" dirty="0" err="1">
                <a:ea typeface="Calibri" panose="020F0502020204030204" pitchFamily="34" charset="0"/>
              </a:rPr>
              <a:t>from</a:t>
            </a:r>
            <a:r>
              <a:rPr lang="de-AT" dirty="0">
                <a:ea typeface="Calibri" panose="020F0502020204030204" pitchFamily="34" charset="0"/>
              </a:rPr>
              <a:t> </a:t>
            </a:r>
            <a:r>
              <a:rPr lang="de-AT" dirty="0" err="1">
                <a:ea typeface="Calibri" panose="020F0502020204030204" pitchFamily="34" charset="0"/>
              </a:rPr>
              <a:t>country</a:t>
            </a:r>
            <a:r>
              <a:rPr lang="de-AT" dirty="0">
                <a:ea typeface="Calibri" panose="020F0502020204030204" pitchFamily="34" charset="0"/>
              </a:rPr>
              <a:t> </a:t>
            </a:r>
            <a:r>
              <a:rPr lang="de-AT" dirty="0" err="1">
                <a:ea typeface="Calibri" panose="020F0502020204030204" pitchFamily="34" charset="0"/>
              </a:rPr>
              <a:t>to</a:t>
            </a:r>
            <a:r>
              <a:rPr lang="de-AT" dirty="0">
                <a:ea typeface="Calibri" panose="020F0502020204030204" pitchFamily="34" charset="0"/>
              </a:rPr>
              <a:t> </a:t>
            </a:r>
            <a:r>
              <a:rPr lang="de-AT" dirty="0" err="1">
                <a:ea typeface="Calibri" panose="020F0502020204030204" pitchFamily="34" charset="0"/>
              </a:rPr>
              <a:t>country</a:t>
            </a:r>
            <a:r>
              <a:rPr lang="de-AT" dirty="0">
                <a:ea typeface="Calibri" panose="020F0502020204030204" pitchFamily="34" charset="0"/>
              </a:rPr>
              <a:t>
This </a:t>
            </a:r>
            <a:r>
              <a:rPr lang="de-AT" dirty="0" err="1">
                <a:ea typeface="Calibri" panose="020F0502020204030204" pitchFamily="34" charset="0"/>
              </a:rPr>
              <a:t>can</a:t>
            </a:r>
            <a:r>
              <a:rPr lang="de-AT" dirty="0">
                <a:ea typeface="Calibri" panose="020F0502020204030204" pitchFamily="34" charset="0"/>
              </a:rPr>
              <a:t> </a:t>
            </a:r>
            <a:r>
              <a:rPr lang="de-AT" dirty="0" err="1">
                <a:ea typeface="Calibri" panose="020F0502020204030204" pitchFamily="34" charset="0"/>
              </a:rPr>
              <a:t>lead</a:t>
            </a:r>
            <a:r>
              <a:rPr lang="de-AT" dirty="0">
                <a:ea typeface="Calibri" panose="020F0502020204030204" pitchFamily="34" charset="0"/>
              </a:rPr>
              <a:t> </a:t>
            </a:r>
            <a:r>
              <a:rPr lang="de-AT" dirty="0" err="1">
                <a:ea typeface="Calibri" panose="020F0502020204030204" pitchFamily="34" charset="0"/>
              </a:rPr>
              <a:t>to</a:t>
            </a:r>
            <a:r>
              <a:rPr lang="de-AT" dirty="0">
                <a:ea typeface="Calibri" panose="020F0502020204030204" pitchFamily="34" charset="0"/>
              </a:rPr>
              <a:t> </a:t>
            </a:r>
            <a:r>
              <a:rPr lang="de-AT" dirty="0" err="1">
                <a:ea typeface="Calibri" panose="020F0502020204030204" pitchFamily="34" charset="0"/>
              </a:rPr>
              <a:t>problems</a:t>
            </a:r>
            <a:r>
              <a:rPr lang="de-AT" dirty="0">
                <a:ea typeface="Calibri" panose="020F0502020204030204" pitchFamily="34" charset="0"/>
              </a:rPr>
              <a:t>, </a:t>
            </a:r>
            <a:r>
              <a:rPr lang="de-AT" dirty="0" err="1">
                <a:ea typeface="Calibri" panose="020F0502020204030204" pitchFamily="34" charset="0"/>
              </a:rPr>
              <a:t>as</a:t>
            </a:r>
            <a:r>
              <a:rPr lang="de-AT" dirty="0">
                <a:ea typeface="Calibri" panose="020F0502020204030204" pitchFamily="34" charset="0"/>
              </a:rPr>
              <a:t> </a:t>
            </a:r>
            <a:r>
              <a:rPr lang="de-AT" dirty="0" err="1">
                <a:ea typeface="Calibri" panose="020F0502020204030204" pitchFamily="34" charset="0"/>
              </a:rPr>
              <a:t>there</a:t>
            </a:r>
            <a:r>
              <a:rPr lang="de-AT" dirty="0">
                <a:ea typeface="Calibri" panose="020F0502020204030204" pitchFamily="34" charset="0"/>
              </a:rPr>
              <a:t> </a:t>
            </a:r>
            <a:r>
              <a:rPr lang="de-AT" dirty="0" err="1">
                <a:ea typeface="Calibri" panose="020F0502020204030204" pitchFamily="34" charset="0"/>
              </a:rPr>
              <a:t>are</a:t>
            </a:r>
            <a:r>
              <a:rPr lang="de-AT" dirty="0">
                <a:ea typeface="Calibri" panose="020F0502020204030204" pitchFamily="34" charset="0"/>
              </a:rPr>
              <a:t> </a:t>
            </a:r>
            <a:r>
              <a:rPr lang="de-AT" dirty="0" err="1">
                <a:ea typeface="Calibri" panose="020F0502020204030204" pitchFamily="34" charset="0"/>
              </a:rPr>
              <a:t>no</a:t>
            </a:r>
            <a:r>
              <a:rPr lang="de-AT" dirty="0">
                <a:ea typeface="Calibri" panose="020F0502020204030204" pitchFamily="34" charset="0"/>
              </a:rPr>
              <a:t> national </a:t>
            </a:r>
            <a:r>
              <a:rPr lang="de-AT" dirty="0" err="1">
                <a:ea typeface="Calibri" panose="020F0502020204030204" pitchFamily="34" charset="0"/>
              </a:rPr>
              <a:t>borders</a:t>
            </a:r>
            <a:r>
              <a:rPr lang="de-AT" dirty="0">
                <a:ea typeface="Calibri" panose="020F0502020204030204" pitchFamily="34" charset="0"/>
              </a:rPr>
              <a:t> on </a:t>
            </a:r>
            <a:r>
              <a:rPr lang="de-AT" dirty="0" err="1">
                <a:ea typeface="Calibri" panose="020F0502020204030204" pitchFamily="34" charset="0"/>
              </a:rPr>
              <a:t>the</a:t>
            </a:r>
            <a:r>
              <a:rPr lang="de-AT" dirty="0">
                <a:ea typeface="Calibri" panose="020F0502020204030204" pitchFamily="34" charset="0"/>
              </a:rPr>
              <a:t> Internet and personal </a:t>
            </a:r>
            <a:r>
              <a:rPr lang="de-AT" dirty="0" err="1">
                <a:ea typeface="Calibri" panose="020F0502020204030204" pitchFamily="34" charset="0"/>
              </a:rPr>
              <a:t>data</a:t>
            </a:r>
            <a:r>
              <a:rPr lang="de-AT" dirty="0">
                <a:ea typeface="Calibri" panose="020F0502020204030204" pitchFamily="34" charset="0"/>
              </a:rPr>
              <a:t> </a:t>
            </a:r>
            <a:r>
              <a:rPr lang="de-AT" dirty="0" err="1">
                <a:ea typeface="Calibri" panose="020F0502020204030204" pitchFamily="34" charset="0"/>
              </a:rPr>
              <a:t>often</a:t>
            </a:r>
            <a:r>
              <a:rPr lang="de-AT" dirty="0">
                <a:ea typeface="Calibri" panose="020F0502020204030204" pitchFamily="34" charset="0"/>
              </a:rPr>
              <a:t> </a:t>
            </a:r>
            <a:r>
              <a:rPr lang="de-AT" b="1" dirty="0" err="1">
                <a:ea typeface="Calibri" panose="020F0502020204030204" pitchFamily="34" charset="0"/>
              </a:rPr>
              <a:t>travels</a:t>
            </a:r>
            <a:r>
              <a:rPr lang="de-AT" b="1" dirty="0">
                <a:ea typeface="Calibri" panose="020F0502020204030204" pitchFamily="34" charset="0"/>
              </a:rPr>
              <a:t> </a:t>
            </a:r>
            <a:r>
              <a:rPr lang="de-AT" b="1" dirty="0" err="1">
                <a:ea typeface="Calibri" panose="020F0502020204030204" pitchFamily="34" charset="0"/>
              </a:rPr>
              <a:t>through</a:t>
            </a:r>
            <a:r>
              <a:rPr lang="de-AT" b="1" dirty="0">
                <a:ea typeface="Calibri" panose="020F0502020204030204" pitchFamily="34" charset="0"/>
              </a:rPr>
              <a:t> </a:t>
            </a:r>
            <a:r>
              <a:rPr lang="de-AT" b="1" dirty="0" err="1">
                <a:ea typeface="Calibri" panose="020F0502020204030204" pitchFamily="34" charset="0"/>
              </a:rPr>
              <a:t>several</a:t>
            </a:r>
            <a:r>
              <a:rPr lang="de-AT" b="1" dirty="0">
                <a:ea typeface="Calibri" panose="020F0502020204030204" pitchFamily="34" charset="0"/>
              </a:rPr>
              <a:t> countries</a:t>
            </a:r>
            <a:r>
              <a:rPr lang="de-AT" dirty="0">
                <a:ea typeface="Calibri" panose="020F0502020204030204" pitchFamily="34" charset="0"/>
              </a:rPr>
              <a:t> </a:t>
            </a:r>
            <a:r>
              <a:rPr lang="de-AT" dirty="0" err="1">
                <a:ea typeface="Calibri" panose="020F0502020204030204" pitchFamily="34" charset="0"/>
              </a:rPr>
              <a:t>until</a:t>
            </a:r>
            <a:r>
              <a:rPr lang="de-AT" dirty="0">
                <a:ea typeface="Calibri" panose="020F0502020204030204" pitchFamily="34" charset="0"/>
              </a:rPr>
              <a:t> </a:t>
            </a:r>
            <a:r>
              <a:rPr lang="de-AT" dirty="0" err="1">
                <a:ea typeface="Calibri" panose="020F0502020204030204" pitchFamily="34" charset="0"/>
              </a:rPr>
              <a:t>it</a:t>
            </a:r>
            <a:r>
              <a:rPr lang="de-AT" dirty="0">
                <a:ea typeface="Calibri" panose="020F0502020204030204" pitchFamily="34" charset="0"/>
              </a:rPr>
              <a:t> </a:t>
            </a:r>
            <a:r>
              <a:rPr lang="de-AT" dirty="0" err="1">
                <a:ea typeface="Calibri" panose="020F0502020204030204" pitchFamily="34" charset="0"/>
              </a:rPr>
              <a:t>reaches</a:t>
            </a:r>
            <a:r>
              <a:rPr lang="de-AT" dirty="0">
                <a:ea typeface="Calibri" panose="020F0502020204030204" pitchFamily="34" charset="0"/>
              </a:rPr>
              <a:t> </a:t>
            </a:r>
            <a:r>
              <a:rPr lang="de-AT" dirty="0" err="1">
                <a:ea typeface="Calibri" panose="020F0502020204030204" pitchFamily="34" charset="0"/>
              </a:rPr>
              <a:t>its</a:t>
            </a:r>
            <a:r>
              <a:rPr lang="de-AT" dirty="0">
                <a:ea typeface="Calibri" panose="020F0502020204030204" pitchFamily="34" charset="0"/>
              </a:rPr>
              <a:t> </a:t>
            </a:r>
            <a:r>
              <a:rPr lang="de-AT" dirty="0" err="1">
                <a:ea typeface="Calibri" panose="020F0502020204030204" pitchFamily="34" charset="0"/>
              </a:rPr>
              <a:t>destination</a:t>
            </a:r>
            <a:r>
              <a:rPr lang="de-AT" dirty="0">
                <a:ea typeface="Calibri" panose="020F0502020204030204" pitchFamily="34" charset="0"/>
              </a:rPr>
              <a:t>. </a:t>
            </a:r>
          </a:p>
          <a:p>
            <a:pPr marL="0" indent="0">
              <a:buNone/>
            </a:pPr>
            <a:r>
              <a:rPr lang="de-AT" dirty="0">
                <a:ea typeface="Calibri" panose="020F0502020204030204" pitchFamily="34" charset="0"/>
              </a:rPr>
              <a:t>
	</a:t>
            </a:r>
            <a:r>
              <a:rPr lang="de-AT" b="1" dirty="0">
                <a:ea typeface="Calibri" panose="020F0502020204030204" pitchFamily="34" charset="0"/>
              </a:rPr>
              <a:t>EU-US Privacy Shield 
	General Data </a:t>
            </a:r>
            <a:r>
              <a:rPr lang="de-AT" b="1" dirty="0" err="1">
                <a:ea typeface="Calibri" panose="020F0502020204030204" pitchFamily="34" charset="0"/>
              </a:rPr>
              <a:t>Protection</a:t>
            </a:r>
            <a:r>
              <a:rPr lang="de-AT" b="1" dirty="0">
                <a:ea typeface="Calibri" panose="020F0502020204030204" pitchFamily="34" charset="0"/>
              </a:rPr>
              <a:t> Regulation (GDPR) </a:t>
            </a:r>
            <a:r>
              <a:rPr lang="de-AT" dirty="0">
                <a:ea typeface="Calibri" panose="020F0502020204030204" pitchFamily="34" charset="0"/>
              </a:rPr>
              <a:t>
The GDPR </a:t>
            </a:r>
            <a:r>
              <a:rPr lang="de-AT" dirty="0" err="1">
                <a:ea typeface="Calibri" panose="020F0502020204030204" pitchFamily="34" charset="0"/>
              </a:rPr>
              <a:t>obliges</a:t>
            </a:r>
            <a:r>
              <a:rPr lang="de-AT" dirty="0">
                <a:ea typeface="Calibri" panose="020F0502020204030204" pitchFamily="34" charset="0"/>
              </a:rPr>
              <a:t> </a:t>
            </a:r>
            <a:r>
              <a:rPr lang="de-AT" dirty="0" err="1">
                <a:ea typeface="Calibri" panose="020F0502020204030204" pitchFamily="34" charset="0"/>
              </a:rPr>
              <a:t>companies</a:t>
            </a:r>
            <a:r>
              <a:rPr lang="de-AT" dirty="0">
                <a:ea typeface="Calibri" panose="020F0502020204030204" pitchFamily="34" charset="0"/>
              </a:rPr>
              <a:t> </a:t>
            </a:r>
            <a:r>
              <a:rPr lang="de-AT" dirty="0" err="1">
                <a:ea typeface="Calibri" panose="020F0502020204030204" pitchFamily="34" charset="0"/>
              </a:rPr>
              <a:t>to</a:t>
            </a:r>
            <a:r>
              <a:rPr lang="de-AT" dirty="0">
                <a:ea typeface="Calibri" panose="020F0502020204030204" pitchFamily="34" charset="0"/>
              </a:rPr>
              <a:t> </a:t>
            </a:r>
            <a:r>
              <a:rPr lang="de-AT" b="1" dirty="0" err="1">
                <a:ea typeface="Calibri" panose="020F0502020204030204" pitchFamily="34" charset="0"/>
              </a:rPr>
              <a:t>provide</a:t>
            </a:r>
            <a:r>
              <a:rPr lang="de-AT" b="1" dirty="0">
                <a:ea typeface="Calibri" panose="020F0502020204030204" pitchFamily="34" charset="0"/>
              </a:rPr>
              <a:t> </a:t>
            </a:r>
            <a:r>
              <a:rPr lang="de-AT" b="1" dirty="0" err="1">
                <a:ea typeface="Calibri" panose="020F0502020204030204" pitchFamily="34" charset="0"/>
              </a:rPr>
              <a:t>users</a:t>
            </a:r>
            <a:r>
              <a:rPr lang="de-AT" b="1" dirty="0">
                <a:ea typeface="Calibri" panose="020F0502020204030204" pitchFamily="34" charset="0"/>
              </a:rPr>
              <a:t> </a:t>
            </a:r>
            <a:r>
              <a:rPr lang="de-AT" dirty="0" err="1">
                <a:ea typeface="Calibri" panose="020F0502020204030204" pitchFamily="34" charset="0"/>
              </a:rPr>
              <a:t>with</a:t>
            </a:r>
            <a:r>
              <a:rPr lang="de-AT" dirty="0">
                <a:ea typeface="Calibri" panose="020F0502020204030204" pitchFamily="34" charset="0"/>
              </a:rPr>
              <a:t> </a:t>
            </a:r>
            <a:r>
              <a:rPr lang="de-AT" dirty="0" err="1">
                <a:ea typeface="Calibri" panose="020F0502020204030204" pitchFamily="34" charset="0"/>
              </a:rPr>
              <a:t>information</a:t>
            </a:r>
            <a:r>
              <a:rPr lang="de-AT" dirty="0">
                <a:ea typeface="Calibri" panose="020F0502020204030204" pitchFamily="34" charset="0"/>
              </a:rPr>
              <a:t> </a:t>
            </a:r>
            <a:r>
              <a:rPr lang="de-AT" dirty="0" err="1">
                <a:ea typeface="Calibri" panose="020F0502020204030204" pitchFamily="34" charset="0"/>
              </a:rPr>
              <a:t>about</a:t>
            </a:r>
            <a:r>
              <a:rPr lang="de-AT" dirty="0">
                <a:ea typeface="Calibri" panose="020F0502020204030204" pitchFamily="34" charset="0"/>
              </a:rPr>
              <a:t> </a:t>
            </a:r>
            <a:r>
              <a:rPr lang="de-AT" dirty="0" err="1">
                <a:ea typeface="Calibri" panose="020F0502020204030204" pitchFamily="34" charset="0"/>
              </a:rPr>
              <a:t>their</a:t>
            </a:r>
            <a:r>
              <a:rPr lang="de-AT" dirty="0">
                <a:ea typeface="Calibri" panose="020F0502020204030204" pitchFamily="34" charset="0"/>
              </a:rPr>
              <a:t> </a:t>
            </a:r>
            <a:r>
              <a:rPr lang="de-AT" dirty="0" err="1">
                <a:ea typeface="Calibri" panose="020F0502020204030204" pitchFamily="34" charset="0"/>
              </a:rPr>
              <a:t>stored</a:t>
            </a:r>
            <a:r>
              <a:rPr lang="de-AT" dirty="0">
                <a:ea typeface="Calibri" panose="020F0502020204030204" pitchFamily="34" charset="0"/>
              </a:rPr>
              <a:t> </a:t>
            </a:r>
            <a:r>
              <a:rPr lang="de-AT" b="1" dirty="0" err="1">
                <a:ea typeface="Calibri" panose="020F0502020204030204" pitchFamily="34" charset="0"/>
              </a:rPr>
              <a:t>data</a:t>
            </a:r>
            <a:endParaRPr lang="de-DE" sz="4000" b="1" dirty="0"/>
          </a:p>
        </p:txBody>
      </p:sp>
      <p:pic>
        <p:nvPicPr>
          <p:cNvPr id="4" name="Grafik 3" descr="Ein Bild, das Text, Schild enthält.&#10;&#10;Automatisch generierte Beschreibung">
            <a:extLst>
              <a:ext uri="{FF2B5EF4-FFF2-40B4-BE49-F238E27FC236}">
                <a16:creationId xmlns:a16="http://schemas.microsoft.com/office/drawing/2014/main" id="{76B94FFF-66B7-0EE1-FC04-32C46EE90DC0}"/>
              </a:ext>
            </a:extLst>
          </p:cNvPr>
          <p:cNvPicPr>
            <a:picLocks noChangeAspect="1"/>
          </p:cNvPicPr>
          <p:nvPr/>
        </p:nvPicPr>
        <p:blipFill>
          <a:blip r:embed="rId2"/>
          <a:stretch>
            <a:fillRect/>
          </a:stretch>
        </p:blipFill>
        <p:spPr>
          <a:xfrm>
            <a:off x="276414" y="1686623"/>
            <a:ext cx="561783" cy="561783"/>
          </a:xfrm>
          <a:prstGeom prst="rect">
            <a:avLst/>
          </a:prstGeom>
        </p:spPr>
      </p:pic>
      <p:pic>
        <p:nvPicPr>
          <p:cNvPr id="5" name="Grafik 4" descr="Ein Bild, das Text, Schild enthält.&#10;&#10;Automatisch generierte Beschreibung">
            <a:extLst>
              <a:ext uri="{FF2B5EF4-FFF2-40B4-BE49-F238E27FC236}">
                <a16:creationId xmlns:a16="http://schemas.microsoft.com/office/drawing/2014/main" id="{B0B3C84B-870C-78E2-520D-47A37932902E}"/>
              </a:ext>
            </a:extLst>
          </p:cNvPr>
          <p:cNvPicPr>
            <a:picLocks noChangeAspect="1"/>
          </p:cNvPicPr>
          <p:nvPr/>
        </p:nvPicPr>
        <p:blipFill>
          <a:blip r:embed="rId2"/>
          <a:stretch>
            <a:fillRect/>
          </a:stretch>
        </p:blipFill>
        <p:spPr>
          <a:xfrm>
            <a:off x="276416" y="2387408"/>
            <a:ext cx="561783" cy="561783"/>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54B66FA6-807C-BFA4-5F44-89A6287BDD12}"/>
              </a:ext>
            </a:extLst>
          </p:cNvPr>
          <p:cNvPicPr>
            <a:picLocks noChangeAspect="1"/>
          </p:cNvPicPr>
          <p:nvPr/>
        </p:nvPicPr>
        <p:blipFill>
          <a:blip r:embed="rId2"/>
          <a:stretch>
            <a:fillRect/>
          </a:stretch>
        </p:blipFill>
        <p:spPr>
          <a:xfrm>
            <a:off x="276415" y="5063234"/>
            <a:ext cx="561783" cy="561783"/>
          </a:xfrm>
          <a:prstGeom prst="rect">
            <a:avLst/>
          </a:prstGeom>
        </p:spPr>
      </p:pic>
      <p:pic>
        <p:nvPicPr>
          <p:cNvPr id="8" name="Grafik 7">
            <a:extLst>
              <a:ext uri="{FF2B5EF4-FFF2-40B4-BE49-F238E27FC236}">
                <a16:creationId xmlns:a16="http://schemas.microsoft.com/office/drawing/2014/main" id="{F6312D93-11FA-5587-9F47-024AFB4FEA6D}"/>
              </a:ext>
            </a:extLst>
          </p:cNvPr>
          <p:cNvPicPr>
            <a:picLocks noChangeAspect="1"/>
          </p:cNvPicPr>
          <p:nvPr/>
        </p:nvPicPr>
        <p:blipFill>
          <a:blip r:embed="rId3"/>
          <a:stretch>
            <a:fillRect/>
          </a:stretch>
        </p:blipFill>
        <p:spPr>
          <a:xfrm>
            <a:off x="1023216" y="4034461"/>
            <a:ext cx="637176" cy="637176"/>
          </a:xfrm>
          <a:prstGeom prst="rect">
            <a:avLst/>
          </a:prstGeom>
        </p:spPr>
      </p:pic>
      <p:pic>
        <p:nvPicPr>
          <p:cNvPr id="9" name="Grafik 8">
            <a:extLst>
              <a:ext uri="{FF2B5EF4-FFF2-40B4-BE49-F238E27FC236}">
                <a16:creationId xmlns:a16="http://schemas.microsoft.com/office/drawing/2014/main" id="{4E4F672C-E6BA-9E82-D2FB-A98AC8203BA2}"/>
              </a:ext>
            </a:extLst>
          </p:cNvPr>
          <p:cNvPicPr>
            <a:picLocks noChangeAspect="1"/>
          </p:cNvPicPr>
          <p:nvPr/>
        </p:nvPicPr>
        <p:blipFill>
          <a:blip r:embed="rId3"/>
          <a:stretch>
            <a:fillRect/>
          </a:stretch>
        </p:blipFill>
        <p:spPr>
          <a:xfrm>
            <a:off x="1023216" y="4596687"/>
            <a:ext cx="637176" cy="637176"/>
          </a:xfrm>
          <a:prstGeom prst="rect">
            <a:avLst/>
          </a:prstGeom>
        </p:spPr>
      </p:pic>
    </p:spTree>
    <p:extLst>
      <p:ext uri="{BB962C8B-B14F-4D97-AF65-F5344CB8AC3E}">
        <p14:creationId xmlns:p14="http://schemas.microsoft.com/office/powerpoint/2010/main" val="378118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B77CD-A792-ABAC-6884-54CB8490B9D8}"/>
              </a:ext>
            </a:extLst>
          </p:cNvPr>
          <p:cNvSpPr>
            <a:spLocks noGrp="1"/>
          </p:cNvSpPr>
          <p:nvPr>
            <p:ph type="title"/>
          </p:nvPr>
        </p:nvSpPr>
        <p:spPr/>
        <p:txBody>
          <a:bodyPr>
            <a:normAutofit/>
          </a:bodyPr>
          <a:lstStyle/>
          <a:p>
            <a:r>
              <a:rPr lang="de-AT" sz="3200" dirty="0">
                <a:ea typeface="Calibri" panose="020F0502020204030204" pitchFamily="34" charset="0"/>
              </a:rPr>
              <a:t>Task – Show </a:t>
            </a:r>
            <a:r>
              <a:rPr lang="de-AT" sz="3200" dirty="0" err="1">
                <a:ea typeface="Calibri" panose="020F0502020204030204" pitchFamily="34" charset="0"/>
              </a:rPr>
              <a:t>me</a:t>
            </a:r>
            <a:r>
              <a:rPr lang="de-AT" sz="3200" dirty="0">
                <a:ea typeface="Calibri" panose="020F0502020204030204" pitchFamily="34" charset="0"/>
              </a:rPr>
              <a:t> </a:t>
            </a:r>
            <a:r>
              <a:rPr lang="de-AT" sz="3200" dirty="0" err="1">
                <a:ea typeface="Calibri" panose="020F0502020204030204" pitchFamily="34" charset="0"/>
              </a:rPr>
              <a:t>your</a:t>
            </a:r>
            <a:r>
              <a:rPr lang="de-AT" sz="3200" dirty="0">
                <a:ea typeface="Calibri" panose="020F0502020204030204" pitchFamily="34" charset="0"/>
              </a:rPr>
              <a:t> </a:t>
            </a:r>
            <a:r>
              <a:rPr lang="de-AT" sz="3200" dirty="0" err="1">
                <a:ea typeface="Calibri" panose="020F0502020204030204" pitchFamily="34" charset="0"/>
              </a:rPr>
              <a:t>account</a:t>
            </a:r>
            <a:r>
              <a:rPr lang="de-AT" sz="3200" dirty="0">
                <a:ea typeface="Calibri" panose="020F0502020204030204" pitchFamily="34" charset="0"/>
              </a:rPr>
              <a:t> and </a:t>
            </a:r>
            <a:r>
              <a:rPr lang="de-AT" sz="3200" dirty="0" err="1">
                <a:ea typeface="Calibri" panose="020F0502020204030204" pitchFamily="34" charset="0"/>
              </a:rPr>
              <a:t>I'll</a:t>
            </a:r>
            <a:r>
              <a:rPr lang="de-AT" sz="3200" dirty="0">
                <a:ea typeface="Calibri" panose="020F0502020204030204" pitchFamily="34" charset="0"/>
              </a:rPr>
              <a:t> </a:t>
            </a:r>
            <a:r>
              <a:rPr lang="de-AT" sz="3200" dirty="0" err="1">
                <a:ea typeface="Calibri" panose="020F0502020204030204" pitchFamily="34" charset="0"/>
              </a:rPr>
              <a:t>tell</a:t>
            </a:r>
            <a:r>
              <a:rPr lang="de-AT" sz="3200" dirty="0">
                <a:ea typeface="Calibri" panose="020F0502020204030204" pitchFamily="34" charset="0"/>
              </a:rPr>
              <a:t> </a:t>
            </a:r>
            <a:r>
              <a:rPr lang="de-AT" sz="3200" dirty="0" err="1">
                <a:ea typeface="Calibri" panose="020F0502020204030204" pitchFamily="34" charset="0"/>
              </a:rPr>
              <a:t>you</a:t>
            </a:r>
            <a:r>
              <a:rPr lang="de-AT" sz="3200" dirty="0">
                <a:ea typeface="Calibri" panose="020F0502020204030204" pitchFamily="34" charset="0"/>
              </a:rPr>
              <a:t> </a:t>
            </a:r>
            <a:r>
              <a:rPr lang="de-AT" sz="3200" dirty="0" err="1">
                <a:ea typeface="Calibri" panose="020F0502020204030204" pitchFamily="34" charset="0"/>
              </a:rPr>
              <a:t>who</a:t>
            </a:r>
            <a:r>
              <a:rPr lang="de-AT" sz="3200" dirty="0">
                <a:ea typeface="Calibri" panose="020F0502020204030204" pitchFamily="34" charset="0"/>
              </a:rPr>
              <a:t> </a:t>
            </a:r>
            <a:r>
              <a:rPr lang="de-AT" sz="3200" dirty="0" err="1">
                <a:ea typeface="Calibri" panose="020F0502020204030204" pitchFamily="34" charset="0"/>
              </a:rPr>
              <a:t>you</a:t>
            </a:r>
            <a:r>
              <a:rPr lang="de-AT" sz="3200" dirty="0">
                <a:ea typeface="Calibri" panose="020F0502020204030204" pitchFamily="34" charset="0"/>
              </a:rPr>
              <a:t> </a:t>
            </a:r>
            <a:r>
              <a:rPr lang="de-AT" sz="3200" dirty="0" err="1">
                <a:ea typeface="Calibri" panose="020F0502020204030204" pitchFamily="34" charset="0"/>
              </a:rPr>
              <a:t>are</a:t>
            </a:r>
            <a:endParaRPr lang="de-DE" sz="3200" dirty="0"/>
          </a:p>
        </p:txBody>
      </p:sp>
      <p:sp>
        <p:nvSpPr>
          <p:cNvPr id="3" name="Inhaltsplatzhalter 2">
            <a:extLst>
              <a:ext uri="{FF2B5EF4-FFF2-40B4-BE49-F238E27FC236}">
                <a16:creationId xmlns:a16="http://schemas.microsoft.com/office/drawing/2014/main" id="{7EA03390-393E-DA60-470F-BC0D445C771A}"/>
              </a:ext>
            </a:extLst>
          </p:cNvPr>
          <p:cNvSpPr>
            <a:spLocks noGrp="1"/>
          </p:cNvSpPr>
          <p:nvPr>
            <p:ph idx="1"/>
          </p:nvPr>
        </p:nvSpPr>
        <p:spPr>
          <a:xfrm>
            <a:off x="838200" y="1825625"/>
            <a:ext cx="9693408" cy="4667250"/>
          </a:xfrm>
        </p:spPr>
        <p:txBody>
          <a:bodyPr>
            <a:noAutofit/>
          </a:bodyPr>
          <a:lstStyle/>
          <a:p>
            <a:r>
              <a:rPr lang="de-DE" dirty="0"/>
              <a:t>Forms </a:t>
            </a:r>
            <a:r>
              <a:rPr lang="de-DE" dirty="0" err="1"/>
              <a:t>groups</a:t>
            </a:r>
            <a:r>
              <a:rPr lang="de-DE" dirty="0"/>
              <a:t> (3-4 </a:t>
            </a:r>
            <a:r>
              <a:rPr lang="de-DE" dirty="0" err="1"/>
              <a:t>students</a:t>
            </a:r>
            <a:r>
              <a:rPr lang="de-DE" dirty="0"/>
              <a:t>)</a:t>
            </a:r>
          </a:p>
          <a:p>
            <a:pPr marL="0" indent="0">
              <a:buNone/>
            </a:pPr>
            <a:endParaRPr lang="de-DE" dirty="0"/>
          </a:p>
          <a:p>
            <a:r>
              <a:rPr lang="de-DE" dirty="0"/>
              <a:t>In </a:t>
            </a:r>
            <a:r>
              <a:rPr lang="de-DE" dirty="0" err="1"/>
              <a:t>your</a:t>
            </a:r>
            <a:r>
              <a:rPr lang="de-DE" dirty="0"/>
              <a:t> </a:t>
            </a:r>
            <a:r>
              <a:rPr lang="de-DE" dirty="0" err="1"/>
              <a:t>small</a:t>
            </a:r>
            <a:r>
              <a:rPr lang="de-DE" dirty="0"/>
              <a:t> </a:t>
            </a:r>
            <a:r>
              <a:rPr lang="de-DE" dirty="0" err="1"/>
              <a:t>group</a:t>
            </a:r>
            <a:r>
              <a:rPr lang="de-DE" dirty="0"/>
              <a:t>, </a:t>
            </a:r>
            <a:r>
              <a:rPr lang="de-DE" dirty="0" err="1"/>
              <a:t>select</a:t>
            </a:r>
            <a:r>
              <a:rPr lang="de-DE" dirty="0"/>
              <a:t> </a:t>
            </a:r>
            <a:r>
              <a:rPr lang="de-DE" dirty="0" err="1"/>
              <a:t>one</a:t>
            </a:r>
            <a:r>
              <a:rPr lang="de-DE" dirty="0"/>
              <a:t> </a:t>
            </a:r>
            <a:r>
              <a:rPr lang="de-DE" dirty="0" err="1"/>
              <a:t>or</a:t>
            </a:r>
            <a:r>
              <a:rPr lang="de-DE" dirty="0"/>
              <a:t> </a:t>
            </a:r>
            <a:r>
              <a:rPr lang="de-DE" dirty="0" err="1"/>
              <a:t>more</a:t>
            </a:r>
            <a:r>
              <a:rPr lang="de-DE" dirty="0"/>
              <a:t> </a:t>
            </a:r>
            <a:r>
              <a:rPr lang="de-DE" dirty="0" err="1"/>
              <a:t>platforms</a:t>
            </a:r>
            <a:r>
              <a:rPr lang="de-DE" dirty="0"/>
              <a:t> on </a:t>
            </a:r>
            <a:r>
              <a:rPr lang="de-DE" dirty="0" err="1"/>
              <a:t>which</a:t>
            </a:r>
            <a:r>
              <a:rPr lang="de-DE" dirty="0"/>
              <a:t> </a:t>
            </a:r>
            <a:r>
              <a:rPr lang="de-DE" dirty="0" err="1"/>
              <a:t>you</a:t>
            </a:r>
            <a:r>
              <a:rPr lang="de-DE" dirty="0"/>
              <a:t> </a:t>
            </a:r>
            <a:r>
              <a:rPr lang="de-DE" dirty="0" err="1"/>
              <a:t>are</a:t>
            </a:r>
            <a:r>
              <a:rPr lang="de-DE" dirty="0"/>
              <a:t> </a:t>
            </a:r>
            <a:r>
              <a:rPr lang="de-DE" dirty="0" err="1"/>
              <a:t>logged</a:t>
            </a:r>
            <a:r>
              <a:rPr lang="de-DE" dirty="0"/>
              <a:t> in. </a:t>
            </a:r>
            <a:br>
              <a:rPr lang="de-DE" dirty="0"/>
            </a:br>
            <a:r>
              <a:rPr lang="de-DE" dirty="0" err="1"/>
              <a:t>You</a:t>
            </a:r>
            <a:r>
              <a:rPr lang="de-DE" dirty="0"/>
              <a:t> </a:t>
            </a:r>
            <a:r>
              <a:rPr lang="de-DE" dirty="0" err="1"/>
              <a:t>can</a:t>
            </a:r>
            <a:r>
              <a:rPr lang="de-DE" dirty="0"/>
              <a:t> </a:t>
            </a:r>
            <a:r>
              <a:rPr lang="de-DE" b="1" dirty="0" err="1">
                <a:solidFill>
                  <a:schemeClr val="accent1"/>
                </a:solidFill>
              </a:rPr>
              <a:t>analyze</a:t>
            </a:r>
            <a:r>
              <a:rPr lang="de-DE" b="1" dirty="0">
                <a:solidFill>
                  <a:schemeClr val="accent1"/>
                </a:solidFill>
              </a:rPr>
              <a:t> a </a:t>
            </a:r>
            <a:r>
              <a:rPr lang="de-DE" b="1" dirty="0" err="1">
                <a:solidFill>
                  <a:schemeClr val="accent1"/>
                </a:solidFill>
              </a:rPr>
              <a:t>profile</a:t>
            </a:r>
            <a:r>
              <a:rPr lang="de-DE" b="1" dirty="0">
                <a:solidFill>
                  <a:schemeClr val="accent1"/>
                </a:solidFill>
              </a:rPr>
              <a:t> </a:t>
            </a:r>
            <a:r>
              <a:rPr lang="de-DE" dirty="0" err="1"/>
              <a:t>together</a:t>
            </a:r>
            <a:r>
              <a:rPr lang="de-DE" dirty="0"/>
              <a:t> </a:t>
            </a:r>
            <a:r>
              <a:rPr lang="de-DE" dirty="0" err="1"/>
              <a:t>or</a:t>
            </a:r>
            <a:r>
              <a:rPr lang="de-DE" dirty="0"/>
              <a:t> </a:t>
            </a:r>
            <a:r>
              <a:rPr lang="de-DE" dirty="0" err="1"/>
              <a:t>several</a:t>
            </a:r>
            <a:r>
              <a:rPr lang="de-DE" dirty="0"/>
              <a:t> </a:t>
            </a:r>
            <a:r>
              <a:rPr lang="de-DE" dirty="0" err="1"/>
              <a:t>profiles</a:t>
            </a:r>
            <a:r>
              <a:rPr lang="de-DE" dirty="0"/>
              <a:t> in a </a:t>
            </a:r>
            <a:r>
              <a:rPr lang="de-DE" dirty="0" err="1"/>
              <a:t>row</a:t>
            </a:r>
            <a:r>
              <a:rPr lang="de-DE" dirty="0"/>
              <a:t>. But </a:t>
            </a:r>
            <a:r>
              <a:rPr lang="de-DE" dirty="0" err="1"/>
              <a:t>always</a:t>
            </a:r>
            <a:r>
              <a:rPr lang="de-DE" dirty="0"/>
              <a:t> </a:t>
            </a:r>
            <a:r>
              <a:rPr lang="de-DE" dirty="0" err="1"/>
              <a:t>talk</a:t>
            </a:r>
            <a:r>
              <a:rPr lang="de-DE" dirty="0"/>
              <a:t> </a:t>
            </a:r>
            <a:r>
              <a:rPr lang="de-DE" dirty="0" err="1"/>
              <a:t>to</a:t>
            </a:r>
            <a:r>
              <a:rPr lang="de-DE" dirty="0"/>
              <a:t> </a:t>
            </a:r>
            <a:r>
              <a:rPr lang="de-DE" dirty="0" err="1"/>
              <a:t>the</a:t>
            </a:r>
            <a:r>
              <a:rPr lang="de-DE" dirty="0"/>
              <a:t> </a:t>
            </a:r>
            <a:r>
              <a:rPr lang="de-DE" dirty="0" err="1"/>
              <a:t>group</a:t>
            </a:r>
            <a:r>
              <a:rPr lang="de-DE" dirty="0"/>
              <a:t> and </a:t>
            </a:r>
            <a:r>
              <a:rPr lang="de-DE" dirty="0" err="1"/>
              <a:t>treat</a:t>
            </a:r>
            <a:r>
              <a:rPr lang="de-DE" dirty="0"/>
              <a:t> </a:t>
            </a:r>
            <a:r>
              <a:rPr lang="de-DE" dirty="0" err="1"/>
              <a:t>each</a:t>
            </a:r>
            <a:r>
              <a:rPr lang="de-DE" dirty="0"/>
              <a:t> </a:t>
            </a:r>
            <a:r>
              <a:rPr lang="de-DE" dirty="0" err="1"/>
              <a:t>other</a:t>
            </a:r>
            <a:r>
              <a:rPr lang="de-DE" dirty="0"/>
              <a:t> </a:t>
            </a:r>
            <a:r>
              <a:rPr lang="de-DE" b="1" dirty="0" err="1">
                <a:solidFill>
                  <a:schemeClr val="accent1"/>
                </a:solidFill>
              </a:rPr>
              <a:t>respectfully</a:t>
            </a:r>
            <a:r>
              <a:rPr lang="de-DE" dirty="0"/>
              <a:t>! Nobody </a:t>
            </a:r>
            <a:r>
              <a:rPr lang="de-DE" dirty="0" err="1"/>
              <a:t>has</a:t>
            </a:r>
            <a:r>
              <a:rPr lang="de-DE" dirty="0"/>
              <a:t> </a:t>
            </a:r>
            <a:r>
              <a:rPr lang="de-DE" dirty="0" err="1"/>
              <a:t>to</a:t>
            </a:r>
            <a:r>
              <a:rPr lang="de-DE" dirty="0"/>
              <a:t> </a:t>
            </a:r>
            <a:r>
              <a:rPr lang="de-DE" dirty="0" err="1"/>
              <a:t>show</a:t>
            </a:r>
            <a:r>
              <a:rPr lang="de-DE" dirty="0"/>
              <a:t> </a:t>
            </a:r>
            <a:r>
              <a:rPr lang="de-DE" dirty="0" err="1"/>
              <a:t>their</a:t>
            </a:r>
            <a:r>
              <a:rPr lang="de-DE" dirty="0"/>
              <a:t> </a:t>
            </a:r>
            <a:r>
              <a:rPr lang="de-DE" dirty="0" err="1"/>
              <a:t>profiles</a:t>
            </a:r>
            <a:r>
              <a:rPr lang="de-DE" dirty="0"/>
              <a:t> </a:t>
            </a:r>
            <a:r>
              <a:rPr lang="de-DE" dirty="0" err="1"/>
              <a:t>if</a:t>
            </a:r>
            <a:r>
              <a:rPr lang="de-DE" dirty="0"/>
              <a:t> </a:t>
            </a:r>
            <a:r>
              <a:rPr lang="de-DE" dirty="0" err="1"/>
              <a:t>your</a:t>
            </a:r>
            <a:r>
              <a:rPr lang="de-DE" dirty="0"/>
              <a:t> </a:t>
            </a:r>
            <a:r>
              <a:rPr lang="de-DE" dirty="0" err="1"/>
              <a:t>classmates</a:t>
            </a:r>
            <a:r>
              <a:rPr lang="de-DE" dirty="0"/>
              <a:t> </a:t>
            </a:r>
            <a:r>
              <a:rPr lang="de-DE" dirty="0" err="1"/>
              <a:t>don't</a:t>
            </a:r>
            <a:r>
              <a:rPr lang="de-DE" dirty="0"/>
              <a:t> </a:t>
            </a:r>
            <a:r>
              <a:rPr lang="de-DE" dirty="0" err="1"/>
              <a:t>want</a:t>
            </a:r>
            <a:r>
              <a:rPr lang="de-DE" dirty="0"/>
              <a:t> </a:t>
            </a:r>
            <a:r>
              <a:rPr lang="de-DE" dirty="0" err="1"/>
              <a:t>to</a:t>
            </a:r>
            <a:r>
              <a:rPr lang="de-DE" dirty="0"/>
              <a:t>!</a:t>
            </a:r>
          </a:p>
        </p:txBody>
      </p:sp>
    </p:spTree>
    <p:extLst>
      <p:ext uri="{BB962C8B-B14F-4D97-AF65-F5344CB8AC3E}">
        <p14:creationId xmlns:p14="http://schemas.microsoft.com/office/powerpoint/2010/main" val="306939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FFB91-B1BE-705B-708C-B78D7DE9BC92}"/>
              </a:ext>
            </a:extLst>
          </p:cNvPr>
          <p:cNvSpPr>
            <a:spLocks noGrp="1"/>
          </p:cNvSpPr>
          <p:nvPr>
            <p:ph type="title"/>
          </p:nvPr>
        </p:nvSpPr>
        <p:spPr>
          <a:xfrm>
            <a:off x="1583246" y="182245"/>
            <a:ext cx="9807129" cy="1325563"/>
          </a:xfrm>
        </p:spPr>
        <p:txBody>
          <a:bodyPr>
            <a:normAutofit/>
          </a:bodyPr>
          <a:lstStyle/>
          <a:p>
            <a:r>
              <a:rPr lang="de-AT" sz="3200" dirty="0">
                <a:ea typeface="Calibri" panose="020F0502020204030204" pitchFamily="34" charset="0"/>
              </a:rPr>
              <a:t>Task – Show </a:t>
            </a:r>
            <a:r>
              <a:rPr lang="de-AT" sz="3200" dirty="0" err="1">
                <a:ea typeface="Calibri" panose="020F0502020204030204" pitchFamily="34" charset="0"/>
              </a:rPr>
              <a:t>me</a:t>
            </a:r>
            <a:r>
              <a:rPr lang="de-AT" sz="3200" dirty="0">
                <a:ea typeface="Calibri" panose="020F0502020204030204" pitchFamily="34" charset="0"/>
              </a:rPr>
              <a:t> </a:t>
            </a:r>
            <a:r>
              <a:rPr lang="de-AT" sz="3200" dirty="0" err="1">
                <a:ea typeface="Calibri" panose="020F0502020204030204" pitchFamily="34" charset="0"/>
              </a:rPr>
              <a:t>your</a:t>
            </a:r>
            <a:r>
              <a:rPr lang="de-AT" sz="3200" dirty="0">
                <a:ea typeface="Calibri" panose="020F0502020204030204" pitchFamily="34" charset="0"/>
              </a:rPr>
              <a:t> </a:t>
            </a:r>
            <a:r>
              <a:rPr lang="de-AT" sz="3200" dirty="0" err="1">
                <a:ea typeface="Calibri" panose="020F0502020204030204" pitchFamily="34" charset="0"/>
              </a:rPr>
              <a:t>account</a:t>
            </a:r>
            <a:r>
              <a:rPr lang="de-AT" sz="3200" dirty="0">
                <a:ea typeface="Calibri" panose="020F0502020204030204" pitchFamily="34" charset="0"/>
              </a:rPr>
              <a:t> and </a:t>
            </a:r>
            <a:r>
              <a:rPr lang="de-AT" sz="3200" dirty="0" err="1">
                <a:ea typeface="Calibri" panose="020F0502020204030204" pitchFamily="34" charset="0"/>
              </a:rPr>
              <a:t>I'll</a:t>
            </a:r>
            <a:r>
              <a:rPr lang="de-AT" sz="3200" dirty="0">
                <a:ea typeface="Calibri" panose="020F0502020204030204" pitchFamily="34" charset="0"/>
              </a:rPr>
              <a:t> </a:t>
            </a:r>
            <a:r>
              <a:rPr lang="de-AT" sz="3200" dirty="0" err="1">
                <a:ea typeface="Calibri" panose="020F0502020204030204" pitchFamily="34" charset="0"/>
              </a:rPr>
              <a:t>tell</a:t>
            </a:r>
            <a:r>
              <a:rPr lang="de-AT" sz="3200" dirty="0">
                <a:ea typeface="Calibri" panose="020F0502020204030204" pitchFamily="34" charset="0"/>
              </a:rPr>
              <a:t> </a:t>
            </a:r>
            <a:r>
              <a:rPr lang="de-AT" sz="3200" dirty="0" err="1">
                <a:ea typeface="Calibri" panose="020F0502020204030204" pitchFamily="34" charset="0"/>
              </a:rPr>
              <a:t>you</a:t>
            </a:r>
            <a:r>
              <a:rPr lang="de-AT" sz="3200" dirty="0">
                <a:ea typeface="Calibri" panose="020F0502020204030204" pitchFamily="34" charset="0"/>
              </a:rPr>
              <a:t> </a:t>
            </a:r>
            <a:r>
              <a:rPr lang="de-AT" sz="3200" dirty="0" err="1">
                <a:ea typeface="Calibri" panose="020F0502020204030204" pitchFamily="34" charset="0"/>
              </a:rPr>
              <a:t>who</a:t>
            </a:r>
            <a:r>
              <a:rPr lang="de-AT" sz="3200" dirty="0">
                <a:ea typeface="Calibri" panose="020F0502020204030204" pitchFamily="34" charset="0"/>
              </a:rPr>
              <a:t> </a:t>
            </a:r>
            <a:r>
              <a:rPr lang="de-AT" sz="3200" dirty="0" err="1">
                <a:ea typeface="Calibri" panose="020F0502020204030204" pitchFamily="34" charset="0"/>
              </a:rPr>
              <a:t>you</a:t>
            </a:r>
            <a:r>
              <a:rPr lang="de-AT" sz="3200" dirty="0">
                <a:ea typeface="Calibri" panose="020F0502020204030204" pitchFamily="34" charset="0"/>
              </a:rPr>
              <a:t> </a:t>
            </a:r>
            <a:r>
              <a:rPr lang="de-AT" sz="3200" dirty="0" err="1">
                <a:ea typeface="Calibri" panose="020F0502020204030204" pitchFamily="34" charset="0"/>
              </a:rPr>
              <a:t>are</a:t>
            </a:r>
            <a:endParaRPr lang="de-DE" sz="3200" dirty="0"/>
          </a:p>
        </p:txBody>
      </p:sp>
      <p:sp>
        <p:nvSpPr>
          <p:cNvPr id="3" name="Inhaltsplatzhalter 2">
            <a:extLst>
              <a:ext uri="{FF2B5EF4-FFF2-40B4-BE49-F238E27FC236}">
                <a16:creationId xmlns:a16="http://schemas.microsoft.com/office/drawing/2014/main" id="{7A47ADD3-42A8-7323-BD07-9E596909FE82}"/>
              </a:ext>
            </a:extLst>
          </p:cNvPr>
          <p:cNvSpPr>
            <a:spLocks noGrp="1"/>
          </p:cNvSpPr>
          <p:nvPr>
            <p:ph idx="1"/>
          </p:nvPr>
        </p:nvSpPr>
        <p:spPr>
          <a:xfrm>
            <a:off x="801625" y="1507808"/>
            <a:ext cx="9729983" cy="4985067"/>
          </a:xfrm>
        </p:spPr>
        <p:txBody>
          <a:bodyPr>
            <a:normAutofit/>
          </a:bodyPr>
          <a:lstStyle/>
          <a:p>
            <a:r>
              <a:rPr lang="de-AT" sz="2400" dirty="0">
                <a:ea typeface="Calibri" panose="020F0502020204030204" pitchFamily="34" charset="0"/>
              </a:rPr>
              <a:t>Try </a:t>
            </a:r>
            <a:r>
              <a:rPr lang="de-AT" sz="2400" dirty="0" err="1">
                <a:ea typeface="Calibri" panose="020F0502020204030204" pitchFamily="34" charset="0"/>
              </a:rPr>
              <a:t>to</a:t>
            </a:r>
            <a:r>
              <a:rPr lang="de-AT" sz="2400" dirty="0">
                <a:ea typeface="Calibri" panose="020F0502020204030204" pitchFamily="34" charset="0"/>
              </a:rPr>
              <a:t> </a:t>
            </a:r>
            <a:r>
              <a:rPr lang="de-AT" sz="2400" b="1" dirty="0" err="1">
                <a:ea typeface="Calibri" panose="020F0502020204030204" pitchFamily="34" charset="0"/>
              </a:rPr>
              <a:t>characterize</a:t>
            </a:r>
            <a:r>
              <a:rPr lang="de-AT" sz="2400" b="1" dirty="0">
                <a:ea typeface="Calibri" panose="020F0502020204030204" pitchFamily="34" charset="0"/>
              </a:rPr>
              <a:t> </a:t>
            </a:r>
            <a:r>
              <a:rPr lang="de-AT" sz="2400" b="1" dirty="0" err="1">
                <a:ea typeface="Calibri" panose="020F0502020204030204" pitchFamily="34" charset="0"/>
              </a:rPr>
              <a:t>the</a:t>
            </a:r>
            <a:r>
              <a:rPr lang="de-AT" sz="2400" b="1" dirty="0">
                <a:ea typeface="Calibri" panose="020F0502020204030204" pitchFamily="34" charset="0"/>
              </a:rPr>
              <a:t> </a:t>
            </a:r>
            <a:r>
              <a:rPr lang="de-AT" sz="2400" b="1" dirty="0" err="1">
                <a:ea typeface="Calibri" panose="020F0502020204030204" pitchFamily="34" charset="0"/>
              </a:rPr>
              <a:t>owners</a:t>
            </a:r>
            <a:r>
              <a:rPr lang="de-AT" sz="2400" b="1" dirty="0">
                <a:ea typeface="Calibri" panose="020F0502020204030204" pitchFamily="34" charset="0"/>
              </a:rPr>
              <a:t> </a:t>
            </a:r>
            <a:r>
              <a:rPr lang="de-AT" sz="2400" b="1" dirty="0" err="1">
                <a:ea typeface="Calibri" panose="020F0502020204030204" pitchFamily="34" charset="0"/>
              </a:rPr>
              <a:t>of</a:t>
            </a:r>
            <a:r>
              <a:rPr lang="de-AT" sz="2400" b="1" dirty="0">
                <a:ea typeface="Calibri" panose="020F0502020204030204" pitchFamily="34" charset="0"/>
              </a:rPr>
              <a:t> </a:t>
            </a:r>
            <a:r>
              <a:rPr lang="de-AT" sz="2400" b="1" dirty="0" err="1">
                <a:ea typeface="Calibri" panose="020F0502020204030204" pitchFamily="34" charset="0"/>
              </a:rPr>
              <a:t>the</a:t>
            </a:r>
            <a:r>
              <a:rPr lang="de-AT" sz="2400" b="1" dirty="0">
                <a:ea typeface="Calibri" panose="020F0502020204030204" pitchFamily="34" charset="0"/>
              </a:rPr>
              <a:t> </a:t>
            </a:r>
            <a:r>
              <a:rPr lang="de-AT" sz="2400" b="1" dirty="0" err="1">
                <a:ea typeface="Calibri" panose="020F0502020204030204" pitchFamily="34" charset="0"/>
              </a:rPr>
              <a:t>profiles</a:t>
            </a:r>
            <a:r>
              <a:rPr lang="de-AT" sz="2400" b="1" dirty="0">
                <a:ea typeface="Calibri" panose="020F0502020204030204" pitchFamily="34" charset="0"/>
              </a:rPr>
              <a:t> </a:t>
            </a:r>
            <a:r>
              <a:rPr lang="de-AT" sz="2400" dirty="0" err="1">
                <a:ea typeface="Calibri" panose="020F0502020204030204" pitchFamily="34" charset="0"/>
              </a:rPr>
              <a:t>based</a:t>
            </a:r>
            <a:r>
              <a:rPr lang="de-AT" sz="2400" dirty="0">
                <a:ea typeface="Calibri" panose="020F0502020204030204" pitchFamily="34" charset="0"/>
              </a:rPr>
              <a:t> on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content</a:t>
            </a:r>
            <a:r>
              <a:rPr lang="de-AT" sz="2400" dirty="0">
                <a:ea typeface="Calibri" panose="020F0502020204030204" pitchFamily="34" charset="0"/>
              </a:rPr>
              <a:t> </a:t>
            </a:r>
            <a:r>
              <a:rPr lang="de-AT" sz="2400" dirty="0" err="1">
                <a:ea typeface="Calibri" panose="020F0502020204030204" pitchFamily="34" charset="0"/>
              </a:rPr>
              <a:t>presented</a:t>
            </a:r>
            <a:r>
              <a:rPr lang="de-AT" sz="2400" dirty="0">
                <a:ea typeface="Calibri" panose="020F0502020204030204" pitchFamily="34" charset="0"/>
              </a:rPr>
              <a:t> </a:t>
            </a:r>
            <a:r>
              <a:rPr lang="de-AT" sz="2400" dirty="0" err="1">
                <a:ea typeface="Calibri" panose="020F0502020204030204" pitchFamily="34" charset="0"/>
              </a:rPr>
              <a:t>to</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Do not </a:t>
            </a:r>
            <a:r>
              <a:rPr lang="de-AT" sz="2400" dirty="0" err="1">
                <a:ea typeface="Calibri" panose="020F0502020204030204" pitchFamily="34" charset="0"/>
              </a:rPr>
              <a:t>pay</a:t>
            </a:r>
            <a:r>
              <a:rPr lang="de-AT" sz="2400" dirty="0">
                <a:ea typeface="Calibri" panose="020F0502020204030204" pitchFamily="34" charset="0"/>
              </a:rPr>
              <a:t> </a:t>
            </a:r>
            <a:r>
              <a:rPr lang="de-AT" sz="2400" dirty="0" err="1">
                <a:ea typeface="Calibri" panose="020F0502020204030204" pitchFamily="34" charset="0"/>
              </a:rPr>
              <a:t>attention</a:t>
            </a:r>
            <a:r>
              <a:rPr lang="de-AT" sz="2400" dirty="0">
                <a:ea typeface="Calibri" panose="020F0502020204030204" pitchFamily="34" charset="0"/>
              </a:rPr>
              <a:t> </a:t>
            </a:r>
            <a:r>
              <a:rPr lang="de-AT" sz="2400" dirty="0" err="1">
                <a:ea typeface="Calibri" panose="020F0502020204030204" pitchFamily="34" charset="0"/>
              </a:rPr>
              <a:t>to</a:t>
            </a:r>
            <a:r>
              <a:rPr lang="de-AT" sz="2400" dirty="0">
                <a:ea typeface="Calibri" panose="020F0502020204030204" pitchFamily="34" charset="0"/>
              </a:rPr>
              <a: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things</a:t>
            </a:r>
            <a:r>
              <a:rPr lang="de-AT" sz="2400" dirty="0">
                <a:ea typeface="Calibri" panose="020F0502020204030204" pitchFamily="34" charset="0"/>
              </a:rPr>
              <a:t> </a:t>
            </a:r>
            <a:r>
              <a:rPr lang="de-AT" sz="2400" dirty="0" err="1">
                <a:ea typeface="Calibri" panose="020F0502020204030204" pitchFamily="34" charset="0"/>
              </a:rPr>
              <a:t>that</a:t>
            </a:r>
            <a:r>
              <a:rPr lang="de-AT" sz="2400" dirty="0">
                <a:ea typeface="Calibri" panose="020F0502020204030204" pitchFamily="34" charset="0"/>
              </a:rPr>
              <a: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person</a:t>
            </a:r>
            <a:r>
              <a:rPr lang="de-AT" sz="2400" dirty="0">
                <a:ea typeface="Calibri" panose="020F0502020204030204" pitchFamily="34" charset="0"/>
              </a:rPr>
              <a:t> </a:t>
            </a:r>
            <a:r>
              <a:rPr lang="de-AT" sz="2400" dirty="0" err="1">
                <a:ea typeface="Calibri" panose="020F0502020204030204" pitchFamily="34" charset="0"/>
              </a:rPr>
              <a:t>himself</a:t>
            </a:r>
            <a:r>
              <a:rPr lang="de-AT" sz="2400" dirty="0">
                <a:ea typeface="Calibri" panose="020F0502020204030204" pitchFamily="34" charset="0"/>
              </a:rPr>
              <a:t> </a:t>
            </a:r>
            <a:r>
              <a:rPr lang="de-AT" sz="2400" dirty="0" err="1">
                <a:ea typeface="Calibri" panose="020F0502020204030204" pitchFamily="34" charset="0"/>
              </a:rPr>
              <a:t>has</a:t>
            </a:r>
            <a:r>
              <a:rPr lang="de-AT" sz="2400" dirty="0">
                <a:ea typeface="Calibri" panose="020F0502020204030204" pitchFamily="34" charset="0"/>
              </a:rPr>
              <a:t> </a:t>
            </a:r>
            <a:r>
              <a:rPr lang="de-AT" sz="2400" dirty="0" err="1">
                <a:ea typeface="Calibri" panose="020F0502020204030204" pitchFamily="34" charset="0"/>
              </a:rPr>
              <a:t>liked</a:t>
            </a:r>
            <a:r>
              <a:rPr lang="de-AT" sz="2400" dirty="0">
                <a:ea typeface="Calibri" panose="020F0502020204030204" pitchFamily="34" charset="0"/>
              </a:rPr>
              <a:t>, but </a:t>
            </a:r>
            <a:r>
              <a:rPr lang="de-AT" sz="2400" dirty="0" err="1">
                <a:ea typeface="Calibri" panose="020F0502020204030204" pitchFamily="34" charset="0"/>
              </a:rPr>
              <a:t>to</a:t>
            </a:r>
            <a:r>
              <a:rPr lang="de-AT" sz="2400" dirty="0">
                <a:ea typeface="Calibri" panose="020F0502020204030204" pitchFamily="34" charset="0"/>
              </a:rPr>
              <a:t> </a:t>
            </a:r>
            <a:r>
              <a:rPr lang="de-AT" sz="2400" dirty="0" err="1">
                <a:ea typeface="Calibri" panose="020F0502020204030204" pitchFamily="34" charset="0"/>
              </a:rPr>
              <a:t>those</a:t>
            </a:r>
            <a:r>
              <a:rPr lang="de-AT" sz="2400" dirty="0">
                <a:ea typeface="Calibri" panose="020F0502020204030204" pitchFamily="34" charset="0"/>
              </a:rPr>
              <a:t> </a:t>
            </a:r>
            <a:r>
              <a:rPr lang="de-AT" sz="2400" dirty="0" err="1">
                <a:ea typeface="Calibri" panose="020F0502020204030204" pitchFamily="34" charset="0"/>
              </a:rPr>
              <a:t>that</a:t>
            </a:r>
            <a:r>
              <a:rPr lang="de-AT" sz="2400" dirty="0">
                <a:ea typeface="Calibri" panose="020F0502020204030204" pitchFamily="34" charset="0"/>
              </a:rPr>
              <a:t> </a:t>
            </a:r>
            <a:r>
              <a:rPr lang="de-AT" sz="2400" dirty="0" err="1">
                <a:ea typeface="Calibri" panose="020F0502020204030204" pitchFamily="34" charset="0"/>
              </a:rPr>
              <a:t>are</a:t>
            </a:r>
            <a:r>
              <a:rPr lang="de-AT" sz="2400" dirty="0">
                <a:ea typeface="Calibri" panose="020F0502020204030204" pitchFamily="34" charset="0"/>
              </a:rPr>
              <a:t> </a:t>
            </a:r>
            <a:r>
              <a:rPr lang="de-AT" sz="2400" b="1" dirty="0" err="1">
                <a:ea typeface="Calibri" panose="020F0502020204030204" pitchFamily="34" charset="0"/>
              </a:rPr>
              <a:t>suggested</a:t>
            </a:r>
            <a:r>
              <a:rPr lang="de-AT" sz="2400" dirty="0">
                <a:ea typeface="Calibri" panose="020F0502020204030204" pitchFamily="34" charset="0"/>
              </a:rPr>
              <a:t> </a:t>
            </a:r>
            <a:r>
              <a:rPr lang="de-AT" sz="2400" dirty="0" err="1">
                <a:ea typeface="Calibri" panose="020F0502020204030204" pitchFamily="34" charset="0"/>
              </a:rPr>
              <a:t>to</a:t>
            </a:r>
            <a:r>
              <a:rPr lang="de-AT" sz="2400" dirty="0">
                <a:ea typeface="Calibri" panose="020F0502020204030204" pitchFamily="34" charset="0"/>
              </a:rPr>
              <a:t> </a:t>
            </a:r>
            <a:r>
              <a:rPr lang="de-AT" sz="2400" dirty="0" err="1">
                <a:ea typeface="Calibri" panose="020F0502020204030204" pitchFamily="34" charset="0"/>
              </a:rPr>
              <a:t>him</a:t>
            </a:r>
            <a:r>
              <a:rPr lang="de-AT" sz="2400" dirty="0">
                <a:ea typeface="Calibri" panose="020F0502020204030204" pitchFamily="34" charset="0"/>
              </a:rPr>
              <a:t>. 
Click </a:t>
            </a:r>
            <a:r>
              <a:rPr lang="de-AT" sz="2400" dirty="0" err="1">
                <a:ea typeface="Calibri" panose="020F0502020204030204" pitchFamily="34" charset="0"/>
              </a:rPr>
              <a:t>through</a:t>
            </a:r>
            <a:r>
              <a:rPr lang="de-AT" sz="2400" dirty="0">
                <a:ea typeface="Calibri" panose="020F0502020204030204" pitchFamily="34" charset="0"/>
              </a:rPr>
              <a: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feed</a:t>
            </a:r>
            <a:r>
              <a:rPr lang="de-AT" sz="2400" dirty="0">
                <a:ea typeface="Calibri" panose="020F0502020204030204" pitchFamily="34" charset="0"/>
              </a:rPr>
              <a:t> </a:t>
            </a:r>
            <a:r>
              <a:rPr lang="de-AT" sz="2400" dirty="0" err="1">
                <a:ea typeface="Calibri" panose="020F0502020204030204" pitchFamily="34" charset="0"/>
              </a:rPr>
              <a:t>of</a:t>
            </a:r>
            <a:r>
              <a:rPr lang="de-AT" sz="2400" dirty="0">
                <a:ea typeface="Calibri" panose="020F0502020204030204" pitchFamily="34" charset="0"/>
              </a:rPr>
              <a: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app</a:t>
            </a:r>
            <a:r>
              <a:rPr lang="de-AT" sz="2400" dirty="0">
                <a:ea typeface="Calibri" panose="020F0502020204030204" pitchFamily="34" charset="0"/>
              </a:rPr>
              <a:t>. </a:t>
            </a:r>
            <a:r>
              <a:rPr lang="de-AT" sz="2400" dirty="0" err="1">
                <a:ea typeface="Calibri" panose="020F0502020204030204" pitchFamily="34" charset="0"/>
              </a:rPr>
              <a:t>What</a:t>
            </a:r>
            <a:r>
              <a:rPr lang="de-AT" sz="2400" dirty="0">
                <a:ea typeface="Calibri" panose="020F0502020204030204" pitchFamily="34" charset="0"/>
              </a:rPr>
              <a:t> </a:t>
            </a:r>
            <a:r>
              <a:rPr lang="de-AT" sz="2400" b="1" dirty="0" err="1">
                <a:ea typeface="Calibri" panose="020F0502020204030204" pitchFamily="34" charset="0"/>
              </a:rPr>
              <a:t>ads</a:t>
            </a:r>
            <a:r>
              <a:rPr lang="de-AT" sz="2400" dirty="0">
                <a:ea typeface="Calibri" panose="020F0502020204030204" pitchFamily="34" charset="0"/>
              </a:rPr>
              <a:t> do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see</a:t>
            </a:r>
            <a:r>
              <a:rPr lang="de-AT" sz="2400" dirty="0">
                <a:ea typeface="Calibri" panose="020F0502020204030204" pitchFamily="34" charset="0"/>
              </a:rPr>
              <a:t>? </a:t>
            </a:r>
            <a:r>
              <a:rPr lang="de-AT" sz="2400" dirty="0" err="1">
                <a:ea typeface="Calibri" panose="020F0502020204030204" pitchFamily="34" charset="0"/>
              </a:rPr>
              <a:t>Which</a:t>
            </a:r>
            <a:r>
              <a:rPr lang="de-AT" sz="2400" dirty="0">
                <a:ea typeface="Calibri" panose="020F0502020204030204" pitchFamily="34" charset="0"/>
              </a:rPr>
              <a:t> </a:t>
            </a:r>
            <a:r>
              <a:rPr lang="de-AT" sz="2400" dirty="0" err="1">
                <a:ea typeface="Calibri" panose="020F0502020204030204" pitchFamily="34" charset="0"/>
              </a:rPr>
              <a:t>videos</a:t>
            </a:r>
            <a:r>
              <a:rPr lang="de-AT" sz="2400" dirty="0">
                <a:ea typeface="Calibri" panose="020F0502020204030204" pitchFamily="34" charset="0"/>
              </a:rPr>
              <a:t> </a:t>
            </a:r>
            <a:r>
              <a:rPr lang="de-AT" sz="2400" dirty="0" err="1">
                <a:ea typeface="Calibri" panose="020F0502020204030204" pitchFamily="34" charset="0"/>
              </a:rPr>
              <a:t>or</a:t>
            </a:r>
            <a:r>
              <a:rPr lang="de-AT" sz="2400" dirty="0">
                <a:ea typeface="Calibri" panose="020F0502020204030204" pitchFamily="34" charset="0"/>
              </a:rPr>
              <a:t> </a:t>
            </a:r>
            <a:r>
              <a:rPr lang="de-AT" sz="2400" dirty="0" err="1">
                <a:ea typeface="Calibri" panose="020F0502020204030204" pitchFamily="34" charset="0"/>
              </a:rPr>
              <a:t>profiles</a:t>
            </a:r>
            <a:r>
              <a:rPr lang="de-AT" sz="2400" dirty="0">
                <a:ea typeface="Calibri" panose="020F0502020204030204" pitchFamily="34" charset="0"/>
              </a:rPr>
              <a:t> </a:t>
            </a:r>
            <a:r>
              <a:rPr lang="de-AT" sz="2400" dirty="0" err="1">
                <a:ea typeface="Calibri" panose="020F0502020204030204" pitchFamily="34" charset="0"/>
              </a:rPr>
              <a:t>are</a:t>
            </a:r>
            <a:r>
              <a:rPr lang="de-AT" sz="2400" dirty="0">
                <a:ea typeface="Calibri" panose="020F0502020204030204" pitchFamily="34" charset="0"/>
              </a:rPr>
              <a:t> </a:t>
            </a:r>
            <a:r>
              <a:rPr lang="de-AT" sz="2400" b="1" dirty="0" err="1">
                <a:ea typeface="Calibri" panose="020F0502020204030204" pitchFamily="34" charset="0"/>
              </a:rPr>
              <a:t>suggested</a:t>
            </a:r>
            <a:r>
              <a:rPr lang="de-AT" sz="2400" dirty="0">
                <a:ea typeface="Calibri" panose="020F0502020204030204" pitchFamily="34" charset="0"/>
              </a:rPr>
              <a:t> </a:t>
            </a:r>
            <a:r>
              <a:rPr lang="de-AT" sz="2400" dirty="0" err="1">
                <a:ea typeface="Calibri" panose="020F0502020204030204" pitchFamily="34" charset="0"/>
              </a:rPr>
              <a:t>to</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Write down possible </a:t>
            </a:r>
            <a:r>
              <a:rPr lang="de-AT" sz="2400" dirty="0" err="1">
                <a:ea typeface="Calibri" panose="020F0502020204030204" pitchFamily="34" charset="0"/>
              </a:rPr>
              <a:t>characteristics</a:t>
            </a:r>
            <a:r>
              <a:rPr lang="de-AT" sz="2400" dirty="0">
                <a:ea typeface="Calibri" panose="020F0502020204030204" pitchFamily="34" charset="0"/>
              </a:rPr>
              <a:t>, </a:t>
            </a:r>
            <a:r>
              <a:rPr lang="de-AT" sz="2400" dirty="0" err="1">
                <a:ea typeface="Calibri" panose="020F0502020204030204" pitchFamily="34" charset="0"/>
              </a:rPr>
              <a:t>interests</a:t>
            </a:r>
            <a:r>
              <a:rPr lang="de-AT" sz="2400" dirty="0">
                <a:ea typeface="Calibri" panose="020F0502020204030204" pitchFamily="34" charset="0"/>
              </a:rPr>
              <a:t>, </a:t>
            </a:r>
            <a:r>
              <a:rPr lang="de-AT" sz="2400" dirty="0" err="1">
                <a:ea typeface="Calibri" panose="020F0502020204030204" pitchFamily="34" charset="0"/>
              </a:rPr>
              <a:t>hobbies</a:t>
            </a:r>
            <a:r>
              <a:rPr lang="de-AT" sz="2400" dirty="0">
                <a:ea typeface="Calibri" panose="020F0502020204030204" pitchFamily="34" charset="0"/>
              </a:rPr>
              <a:t>, etc. </a:t>
            </a:r>
            <a:r>
              <a:rPr lang="de-AT" sz="2400" dirty="0" err="1">
                <a:ea typeface="Calibri" panose="020F0502020204030204" pitchFamily="34" charset="0"/>
              </a:rPr>
              <a:t>that</a:t>
            </a:r>
            <a:r>
              <a:rPr lang="de-AT" sz="2400" dirty="0">
                <a:ea typeface="Calibri" panose="020F0502020204030204" pitchFamily="34" charset="0"/>
              </a:rPr>
              <a: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owners</a:t>
            </a:r>
            <a:r>
              <a:rPr lang="de-AT" sz="2400" dirty="0">
                <a:ea typeface="Calibri" panose="020F0502020204030204" pitchFamily="34" charset="0"/>
              </a:rPr>
              <a:t> </a:t>
            </a:r>
            <a:r>
              <a:rPr lang="de-AT" sz="2400" dirty="0" err="1">
                <a:ea typeface="Calibri" panose="020F0502020204030204" pitchFamily="34" charset="0"/>
              </a:rPr>
              <a:t>of</a:t>
            </a:r>
            <a:r>
              <a:rPr lang="de-AT" sz="2400" dirty="0">
                <a:ea typeface="Calibri" panose="020F0502020204030204" pitchFamily="34" charset="0"/>
              </a:rPr>
              <a: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profiles</a:t>
            </a:r>
            <a:r>
              <a:rPr lang="de-AT" sz="2400" dirty="0">
                <a:ea typeface="Calibri" panose="020F0502020204030204" pitchFamily="34" charset="0"/>
              </a:rPr>
              <a:t> </a:t>
            </a:r>
            <a:r>
              <a:rPr lang="de-AT" sz="2400" dirty="0" err="1">
                <a:ea typeface="Calibri" panose="020F0502020204030204" pitchFamily="34" charset="0"/>
              </a:rPr>
              <a:t>might</a:t>
            </a:r>
            <a:r>
              <a:rPr lang="de-AT" sz="2400" dirty="0">
                <a:ea typeface="Calibri" panose="020F0502020204030204" pitchFamily="34" charset="0"/>
              </a:rPr>
              <a:t> </a:t>
            </a:r>
            <a:r>
              <a:rPr lang="de-AT" sz="2400" dirty="0" err="1">
                <a:ea typeface="Calibri" panose="020F0502020204030204" pitchFamily="34" charset="0"/>
              </a:rPr>
              <a:t>have</a:t>
            </a:r>
            <a:r>
              <a:rPr lang="de-AT" sz="2400" dirty="0">
                <a:ea typeface="Calibri" panose="020F0502020204030204" pitchFamily="34" charset="0"/>
              </a:rPr>
              <a:t>. 
</a:t>
            </a:r>
            <a:r>
              <a:rPr lang="de-AT" sz="2400" b="1" dirty="0" err="1">
                <a:ea typeface="Calibri" panose="020F0502020204030204" pitchFamily="34" charset="0"/>
              </a:rPr>
              <a:t>How</a:t>
            </a:r>
            <a:r>
              <a:rPr lang="de-AT" sz="2400" b="1" dirty="0">
                <a:ea typeface="Calibri" panose="020F0502020204030204" pitchFamily="34" charset="0"/>
              </a:rPr>
              <a:t> </a:t>
            </a:r>
            <a:r>
              <a:rPr lang="de-AT" sz="2400" b="1" dirty="0" err="1">
                <a:ea typeface="Calibri" panose="020F0502020204030204" pitchFamily="34" charset="0"/>
              </a:rPr>
              <a:t>similar</a:t>
            </a:r>
            <a:r>
              <a:rPr lang="de-AT" sz="2400" b="1" dirty="0">
                <a:ea typeface="Calibri" panose="020F0502020204030204" pitchFamily="34" charset="0"/>
              </a:rPr>
              <a:t> </a:t>
            </a:r>
            <a:r>
              <a:rPr lang="de-AT" sz="2400" b="1" dirty="0" err="1">
                <a:ea typeface="Calibri" panose="020F0502020204030204" pitchFamily="34" charset="0"/>
              </a:rPr>
              <a:t>are</a:t>
            </a:r>
            <a:r>
              <a:rPr lang="de-AT" sz="2400" b="1" dirty="0">
                <a:ea typeface="Calibri" panose="020F0502020204030204" pitchFamily="34" charset="0"/>
              </a:rPr>
              <a:t> </a:t>
            </a:r>
            <a:r>
              <a:rPr lang="de-AT" sz="2400" b="1" dirty="0" err="1">
                <a:ea typeface="Calibri" panose="020F0502020204030204" pitchFamily="34" charset="0"/>
              </a:rPr>
              <a:t>the</a:t>
            </a:r>
            <a:r>
              <a:rPr lang="de-AT" sz="2400" b="1" dirty="0">
                <a:ea typeface="Calibri" panose="020F0502020204030204" pitchFamily="34" charset="0"/>
              </a:rPr>
              <a:t> </a:t>
            </a:r>
            <a:r>
              <a:rPr lang="de-AT" sz="2400" b="1" dirty="0" err="1">
                <a:ea typeface="Calibri" panose="020F0502020204030204" pitchFamily="34" charset="0"/>
              </a:rPr>
              <a:t>characterizations</a:t>
            </a:r>
            <a:r>
              <a:rPr lang="de-AT" sz="2400" b="1" dirty="0">
                <a:ea typeface="Calibri" panose="020F0502020204030204" pitchFamily="34" charset="0"/>
              </a:rPr>
              <a:t> </a:t>
            </a:r>
            <a:r>
              <a:rPr lang="de-AT" sz="2400" b="1" dirty="0" err="1">
                <a:ea typeface="Calibri" panose="020F0502020204030204" pitchFamily="34" charset="0"/>
              </a:rPr>
              <a:t>to</a:t>
            </a:r>
            <a:r>
              <a:rPr lang="de-AT" sz="2400" b="1" dirty="0">
                <a:ea typeface="Calibri" panose="020F0502020204030204" pitchFamily="34" charset="0"/>
              </a:rPr>
              <a:t> </a:t>
            </a:r>
            <a:r>
              <a:rPr lang="de-AT" sz="2400" b="1" dirty="0" err="1">
                <a:ea typeface="Calibri" panose="020F0502020204030204" pitchFamily="34" charset="0"/>
              </a:rPr>
              <a:t>the</a:t>
            </a:r>
            <a:r>
              <a:rPr lang="de-AT" sz="2400" b="1" dirty="0">
                <a:ea typeface="Calibri" panose="020F0502020204030204" pitchFamily="34" charset="0"/>
              </a:rPr>
              <a:t> </a:t>
            </a:r>
            <a:r>
              <a:rPr lang="de-AT" sz="2400" b="1" dirty="0" err="1">
                <a:ea typeface="Calibri" panose="020F0502020204030204" pitchFamily="34" charset="0"/>
              </a:rPr>
              <a:t>actual</a:t>
            </a:r>
            <a:r>
              <a:rPr lang="de-AT" sz="2400" b="1" dirty="0">
                <a:ea typeface="Calibri" panose="020F0502020204030204" pitchFamily="34" charset="0"/>
              </a:rPr>
              <a:t> </a:t>
            </a:r>
            <a:r>
              <a:rPr lang="de-AT" sz="2400" b="1" dirty="0" err="1">
                <a:ea typeface="Calibri" panose="020F0502020204030204" pitchFamily="34" charset="0"/>
              </a:rPr>
              <a:t>profile</a:t>
            </a:r>
            <a:r>
              <a:rPr lang="de-AT" sz="2400" b="1" dirty="0">
                <a:ea typeface="Calibri" panose="020F0502020204030204" pitchFamily="34" charset="0"/>
              </a:rPr>
              <a:t> </a:t>
            </a:r>
            <a:r>
              <a:rPr lang="de-AT" sz="2400" b="1" dirty="0" err="1">
                <a:ea typeface="Calibri" panose="020F0502020204030204" pitchFamily="34" charset="0"/>
              </a:rPr>
              <a:t>owners</a:t>
            </a:r>
            <a:r>
              <a:rPr lang="de-AT" sz="2400" b="1" dirty="0">
                <a:ea typeface="Calibri" panose="020F0502020204030204" pitchFamily="34" charset="0"/>
              </a:rPr>
              <a:t>?</a:t>
            </a:r>
            <a:br>
              <a:rPr lang="de-AT" sz="2400" dirty="0">
                <a:ea typeface="Calibri" panose="020F0502020204030204" pitchFamily="34" charset="0"/>
              </a:rPr>
            </a:br>
            <a:r>
              <a:rPr lang="de-AT" sz="2400" dirty="0" err="1">
                <a:ea typeface="Calibri" panose="020F0502020204030204" pitchFamily="34" charset="0"/>
              </a:rPr>
              <a:t>What</a:t>
            </a:r>
            <a:r>
              <a:rPr lang="de-AT" sz="2400" dirty="0">
                <a:ea typeface="Calibri" panose="020F0502020204030204" pitchFamily="34" charset="0"/>
              </a:rPr>
              <a:t> </a:t>
            </a:r>
            <a:r>
              <a:rPr lang="de-AT" sz="2400" dirty="0" err="1">
                <a:ea typeface="Calibri" panose="020F0502020204030204" pitchFamily="34" charset="0"/>
              </a:rPr>
              <a:t>surprised</a:t>
            </a:r>
            <a:r>
              <a:rPr lang="de-AT" sz="2400" dirty="0">
                <a:ea typeface="Calibri" panose="020F0502020204030204" pitchFamily="34" charset="0"/>
              </a:rPr>
              <a: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profile</a:t>
            </a:r>
            <a:r>
              <a:rPr lang="de-AT" sz="2400" dirty="0">
                <a:ea typeface="Calibri" panose="020F0502020204030204" pitchFamily="34" charset="0"/>
              </a:rPr>
              <a:t> </a:t>
            </a:r>
            <a:r>
              <a:rPr lang="de-AT" sz="2400" dirty="0" err="1">
                <a:ea typeface="Calibri" panose="020F0502020204030204" pitchFamily="34" charset="0"/>
              </a:rPr>
              <a:t>owners</a:t>
            </a:r>
            <a:r>
              <a:rPr lang="de-AT" sz="2400" dirty="0">
                <a:ea typeface="Calibri" panose="020F0502020204030204" pitchFamily="34" charset="0"/>
              </a:rPr>
              <a:t>? Think </a:t>
            </a:r>
            <a:r>
              <a:rPr lang="de-AT" sz="2400" dirty="0" err="1">
                <a:ea typeface="Calibri" panose="020F0502020204030204" pitchFamily="34" charset="0"/>
              </a:rPr>
              <a:t>about</a:t>
            </a:r>
            <a:r>
              <a:rPr lang="de-AT" sz="2400" dirty="0">
                <a:ea typeface="Calibri" panose="020F0502020204030204" pitchFamily="34" charset="0"/>
              </a:rPr>
              <a:t> </a:t>
            </a:r>
            <a:r>
              <a:rPr lang="de-AT" sz="2400" dirty="0" err="1">
                <a:ea typeface="Calibri" panose="020F0502020204030204" pitchFamily="34" charset="0"/>
              </a:rPr>
              <a:t>why</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don't</a:t>
            </a:r>
            <a:r>
              <a:rPr lang="de-AT" sz="2400" dirty="0">
                <a:ea typeface="Calibri" panose="020F0502020204030204" pitchFamily="34" charset="0"/>
              </a:rPr>
              <a:t> </a:t>
            </a:r>
            <a:r>
              <a:rPr lang="de-AT" sz="2400" dirty="0" err="1">
                <a:ea typeface="Calibri" panose="020F0502020204030204" pitchFamily="34" charset="0"/>
              </a:rPr>
              <a:t>think</a:t>
            </a:r>
            <a:r>
              <a:rPr lang="de-AT" sz="2400" dirty="0">
                <a:ea typeface="Calibri" panose="020F0502020204030204" pitchFamily="34" charset="0"/>
              </a:rPr>
              <a:t> </a:t>
            </a:r>
            <a:r>
              <a:rPr lang="de-AT" sz="2400" dirty="0" err="1">
                <a:ea typeface="Calibri" panose="020F0502020204030204" pitchFamily="34" charset="0"/>
              </a:rPr>
              <a:t>some</a:t>
            </a:r>
            <a:r>
              <a:rPr lang="de-AT" sz="2400" dirty="0">
                <a:ea typeface="Calibri" panose="020F0502020204030204" pitchFamily="34" charset="0"/>
              </a:rPr>
              <a:t> </a:t>
            </a:r>
            <a:r>
              <a:rPr lang="de-AT" sz="2400" dirty="0" err="1">
                <a:ea typeface="Calibri" panose="020F0502020204030204" pitchFamily="34" charset="0"/>
              </a:rPr>
              <a:t>ads</a:t>
            </a:r>
            <a:r>
              <a:rPr lang="de-AT" sz="2400" dirty="0">
                <a:ea typeface="Calibri" panose="020F0502020204030204" pitchFamily="34" charset="0"/>
              </a:rPr>
              <a:t> </a:t>
            </a:r>
            <a:r>
              <a:rPr lang="de-AT" sz="2400" dirty="0" err="1">
                <a:ea typeface="Calibri" panose="020F0502020204030204" pitchFamily="34" charset="0"/>
              </a:rPr>
              <a:t>or</a:t>
            </a:r>
            <a:r>
              <a:rPr lang="de-AT" sz="2400" dirty="0">
                <a:ea typeface="Calibri" panose="020F0502020204030204" pitchFamily="34" charset="0"/>
              </a:rPr>
              <a:t> </a:t>
            </a:r>
            <a:r>
              <a:rPr lang="de-AT" sz="2400" dirty="0" err="1">
                <a:ea typeface="Calibri" panose="020F0502020204030204" pitchFamily="34" charset="0"/>
              </a:rPr>
              <a:t>suggestions</a:t>
            </a:r>
            <a:r>
              <a:rPr lang="de-AT" sz="2400" dirty="0">
                <a:ea typeface="Calibri" panose="020F0502020204030204" pitchFamily="34" charset="0"/>
              </a:rPr>
              <a:t> fit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person</a:t>
            </a:r>
            <a:r>
              <a:rPr lang="de-AT" sz="2400" dirty="0">
                <a:ea typeface="Calibri" panose="020F0502020204030204" pitchFamily="34" charset="0"/>
              </a:rPr>
              <a:t>, but </a:t>
            </a:r>
            <a:r>
              <a:rPr lang="de-AT" sz="2400" dirty="0" err="1">
                <a:ea typeface="Calibri" panose="020F0502020204030204" pitchFamily="34" charset="0"/>
              </a:rPr>
              <a:t>are</a:t>
            </a:r>
            <a:r>
              <a:rPr lang="de-AT" sz="2400" dirty="0">
                <a:ea typeface="Calibri" panose="020F0502020204030204" pitchFamily="34" charset="0"/>
              </a:rPr>
              <a:t> still </a:t>
            </a:r>
            <a:r>
              <a:rPr lang="de-AT" sz="2400" dirty="0" err="1">
                <a:ea typeface="Calibri" panose="020F0502020204030204" pitchFamily="34" charset="0"/>
              </a:rPr>
              <a:t>suggested</a:t>
            </a:r>
            <a:r>
              <a:rPr lang="de-AT" sz="2400" dirty="0">
                <a:ea typeface="Calibri" panose="020F0502020204030204" pitchFamily="34" charset="0"/>
              </a:rPr>
              <a:t>.</a:t>
            </a:r>
            <a:endParaRPr lang="de-DE" dirty="0"/>
          </a:p>
        </p:txBody>
      </p:sp>
    </p:spTree>
    <p:extLst>
      <p:ext uri="{BB962C8B-B14F-4D97-AF65-F5344CB8AC3E}">
        <p14:creationId xmlns:p14="http://schemas.microsoft.com/office/powerpoint/2010/main" val="102969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22071-17F8-97D8-83AA-E4825E13585F}"/>
              </a:ext>
            </a:extLst>
          </p:cNvPr>
          <p:cNvSpPr>
            <a:spLocks noGrp="1"/>
          </p:cNvSpPr>
          <p:nvPr>
            <p:ph type="title"/>
          </p:nvPr>
        </p:nvSpPr>
        <p:spPr/>
        <p:txBody>
          <a:bodyPr>
            <a:normAutofit/>
          </a:bodyPr>
          <a:lstStyle/>
          <a:p>
            <a:r>
              <a:rPr lang="de-AT" sz="3600" dirty="0">
                <a:ea typeface="Calibri" panose="020F0502020204030204" pitchFamily="34" charset="0"/>
              </a:rPr>
              <a:t>Task – Show </a:t>
            </a:r>
            <a:r>
              <a:rPr lang="de-AT" sz="3600" dirty="0" err="1">
                <a:ea typeface="Calibri" panose="020F0502020204030204" pitchFamily="34" charset="0"/>
              </a:rPr>
              <a:t>me</a:t>
            </a:r>
            <a:r>
              <a:rPr lang="de-AT" sz="3600" dirty="0">
                <a:ea typeface="Calibri" panose="020F0502020204030204" pitchFamily="34" charset="0"/>
              </a:rPr>
              <a:t> </a:t>
            </a:r>
            <a:r>
              <a:rPr lang="de-AT" sz="3600" dirty="0" err="1">
                <a:ea typeface="Calibri" panose="020F0502020204030204" pitchFamily="34" charset="0"/>
              </a:rPr>
              <a:t>your</a:t>
            </a:r>
            <a:r>
              <a:rPr lang="de-AT" sz="3600" dirty="0">
                <a:ea typeface="Calibri" panose="020F0502020204030204" pitchFamily="34" charset="0"/>
              </a:rPr>
              <a:t> </a:t>
            </a:r>
            <a:r>
              <a:rPr lang="de-AT" sz="3600" dirty="0" err="1">
                <a:ea typeface="Calibri" panose="020F0502020204030204" pitchFamily="34" charset="0"/>
              </a:rPr>
              <a:t>account</a:t>
            </a:r>
            <a:r>
              <a:rPr lang="de-AT" sz="3600" dirty="0">
                <a:ea typeface="Calibri" panose="020F0502020204030204" pitchFamily="34" charset="0"/>
              </a:rPr>
              <a:t> and </a:t>
            </a:r>
            <a:r>
              <a:rPr lang="de-AT" sz="3600" dirty="0" err="1">
                <a:ea typeface="Calibri" panose="020F0502020204030204" pitchFamily="34" charset="0"/>
              </a:rPr>
              <a:t>I'll</a:t>
            </a:r>
            <a:r>
              <a:rPr lang="de-AT" sz="3600" dirty="0">
                <a:ea typeface="Calibri" panose="020F0502020204030204" pitchFamily="34" charset="0"/>
              </a:rPr>
              <a:t> </a:t>
            </a:r>
            <a:r>
              <a:rPr lang="de-AT" sz="3600" dirty="0" err="1">
                <a:ea typeface="Calibri" panose="020F0502020204030204" pitchFamily="34" charset="0"/>
              </a:rPr>
              <a:t>tell</a:t>
            </a:r>
            <a:r>
              <a:rPr lang="de-AT" sz="3600" dirty="0">
                <a:ea typeface="Calibri" panose="020F0502020204030204" pitchFamily="34" charset="0"/>
              </a:rPr>
              <a:t> </a:t>
            </a:r>
            <a:r>
              <a:rPr lang="de-AT" sz="3600" dirty="0" err="1">
                <a:ea typeface="Calibri" panose="020F0502020204030204" pitchFamily="34" charset="0"/>
              </a:rPr>
              <a:t>you</a:t>
            </a:r>
            <a:r>
              <a:rPr lang="de-AT" sz="3600" dirty="0">
                <a:ea typeface="Calibri" panose="020F0502020204030204" pitchFamily="34" charset="0"/>
              </a:rPr>
              <a:t> </a:t>
            </a:r>
            <a:r>
              <a:rPr lang="de-AT" sz="3600" dirty="0" err="1">
                <a:ea typeface="Calibri" panose="020F0502020204030204" pitchFamily="34" charset="0"/>
              </a:rPr>
              <a:t>who</a:t>
            </a:r>
            <a:r>
              <a:rPr lang="de-AT" sz="3600" dirty="0">
                <a:ea typeface="Calibri" panose="020F0502020204030204" pitchFamily="34" charset="0"/>
              </a:rPr>
              <a:t> </a:t>
            </a:r>
            <a:r>
              <a:rPr lang="de-AT" sz="3600" dirty="0" err="1">
                <a:ea typeface="Calibri" panose="020F0502020204030204" pitchFamily="34" charset="0"/>
              </a:rPr>
              <a:t>you</a:t>
            </a:r>
            <a:r>
              <a:rPr lang="de-AT" sz="3600" dirty="0">
                <a:ea typeface="Calibri" panose="020F0502020204030204" pitchFamily="34" charset="0"/>
              </a:rPr>
              <a:t> </a:t>
            </a:r>
            <a:r>
              <a:rPr lang="de-AT" sz="3600" dirty="0" err="1">
                <a:ea typeface="Calibri" panose="020F0502020204030204" pitchFamily="34" charset="0"/>
              </a:rPr>
              <a:t>are</a:t>
            </a:r>
            <a:endParaRPr lang="de-DE" sz="3600" dirty="0"/>
          </a:p>
        </p:txBody>
      </p:sp>
      <p:sp>
        <p:nvSpPr>
          <p:cNvPr id="3" name="Inhaltsplatzhalter 2">
            <a:extLst>
              <a:ext uri="{FF2B5EF4-FFF2-40B4-BE49-F238E27FC236}">
                <a16:creationId xmlns:a16="http://schemas.microsoft.com/office/drawing/2014/main" id="{6046F2E7-0A14-B9DB-B418-D7FD83A0B274}"/>
              </a:ext>
            </a:extLst>
          </p:cNvPr>
          <p:cNvSpPr>
            <a:spLocks noGrp="1"/>
          </p:cNvSpPr>
          <p:nvPr>
            <p:ph idx="1"/>
          </p:nvPr>
        </p:nvSpPr>
        <p:spPr>
          <a:xfrm>
            <a:off x="850392" y="1889759"/>
            <a:ext cx="9693408" cy="4275011"/>
          </a:xfrm>
        </p:spPr>
        <p:txBody>
          <a:bodyPr>
            <a:normAutofit/>
          </a:bodyPr>
          <a:lstStyle/>
          <a:p>
            <a:r>
              <a:rPr lang="de-AT" dirty="0">
                <a:ea typeface="Calibri" panose="020F0502020204030204" pitchFamily="34" charset="0"/>
              </a:rPr>
              <a:t>Request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data</a:t>
            </a:r>
            <a:r>
              <a:rPr lang="de-AT" dirty="0">
                <a:ea typeface="Calibri" panose="020F0502020204030204" pitchFamily="34" charset="0"/>
              </a:rPr>
              <a:t> </a:t>
            </a:r>
            <a:r>
              <a:rPr lang="de-AT" dirty="0" err="1">
                <a:ea typeface="Calibri" panose="020F0502020204030204" pitchFamily="34" charset="0"/>
              </a:rPr>
              <a:t>of</a:t>
            </a:r>
            <a:r>
              <a:rPr lang="de-AT" dirty="0">
                <a:ea typeface="Calibri" panose="020F0502020204030204" pitchFamily="34" charset="0"/>
              </a:rPr>
              <a:t> </a:t>
            </a:r>
            <a:r>
              <a:rPr lang="de-AT" dirty="0" err="1">
                <a:ea typeface="Calibri" panose="020F0502020204030204" pitchFamily="34" charset="0"/>
              </a:rPr>
              <a:t>your</a:t>
            </a:r>
            <a:r>
              <a:rPr lang="de-AT" dirty="0">
                <a:ea typeface="Calibri" panose="020F0502020204030204" pitchFamily="34" charset="0"/>
              </a:rPr>
              <a:t> social </a:t>
            </a:r>
            <a:r>
              <a:rPr lang="de-AT" dirty="0" err="1">
                <a:ea typeface="Calibri" panose="020F0502020204030204" pitchFamily="34" charset="0"/>
              </a:rPr>
              <a:t>media</a:t>
            </a:r>
            <a:r>
              <a:rPr lang="de-AT" dirty="0">
                <a:ea typeface="Calibri" panose="020F0502020204030204" pitchFamily="34" charset="0"/>
              </a:rPr>
              <a:t> </a:t>
            </a:r>
            <a:r>
              <a:rPr lang="de-AT" dirty="0" err="1">
                <a:ea typeface="Calibri" panose="020F0502020204030204" pitchFamily="34" charset="0"/>
              </a:rPr>
              <a:t>profiles</a:t>
            </a:r>
            <a:br>
              <a:rPr lang="de-AT" dirty="0">
                <a:ea typeface="Calibri" panose="020F0502020204030204" pitchFamily="34" charset="0"/>
              </a:rPr>
            </a:br>
            <a:r>
              <a:rPr lang="de-AT" dirty="0">
                <a:ea typeface="Calibri" panose="020F0502020204030204" pitchFamily="34" charset="0"/>
              </a:rPr>
              <a:t>
Follow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instructions</a:t>
            </a:r>
            <a:r>
              <a:rPr lang="de-AT" dirty="0">
                <a:ea typeface="Calibri" panose="020F0502020204030204" pitchFamily="34" charset="0"/>
              </a:rPr>
              <a:t> </a:t>
            </a:r>
            <a:r>
              <a:rPr lang="de-AT" dirty="0" err="1">
                <a:ea typeface="Calibri" panose="020F0502020204030204" pitchFamily="34" charset="0"/>
              </a:rPr>
              <a:t>or</a:t>
            </a:r>
            <a:r>
              <a:rPr lang="de-AT" dirty="0">
                <a:ea typeface="Calibri" panose="020F0502020204030204" pitchFamily="34" charset="0"/>
              </a:rPr>
              <a:t> </a:t>
            </a:r>
            <a:r>
              <a:rPr lang="de-AT" dirty="0" err="1">
                <a:ea typeface="Calibri" panose="020F0502020204030204" pitchFamily="34" charset="0"/>
              </a:rPr>
              <a:t>research</a:t>
            </a:r>
            <a:r>
              <a:rPr lang="de-AT" dirty="0">
                <a:ea typeface="Calibri" panose="020F0502020204030204" pitchFamily="34" charset="0"/>
              </a:rPr>
              <a:t> online </a:t>
            </a:r>
            <a:r>
              <a:rPr lang="de-AT" dirty="0" err="1">
                <a:ea typeface="Calibri" panose="020F0502020204030204" pitchFamily="34" charset="0"/>
              </a:rPr>
              <a:t>how</a:t>
            </a:r>
            <a:r>
              <a:rPr lang="de-AT" dirty="0">
                <a:ea typeface="Calibri" panose="020F0502020204030204" pitchFamily="34" charset="0"/>
              </a:rPr>
              <a:t> </a:t>
            </a:r>
            <a:r>
              <a:rPr lang="de-AT" dirty="0" err="1">
                <a:ea typeface="Calibri" panose="020F0502020204030204" pitchFamily="34" charset="0"/>
              </a:rPr>
              <a:t>to</a:t>
            </a:r>
            <a:r>
              <a:rPr lang="de-AT" dirty="0">
                <a:ea typeface="Calibri" panose="020F0502020204030204" pitchFamily="34" charset="0"/>
              </a:rPr>
              <a:t> </a:t>
            </a:r>
            <a:r>
              <a:rPr lang="de-AT" dirty="0" err="1">
                <a:ea typeface="Calibri" panose="020F0502020204030204" pitchFamily="34" charset="0"/>
              </a:rPr>
              <a:t>request</a:t>
            </a:r>
            <a:r>
              <a:rPr lang="de-AT" dirty="0">
                <a:ea typeface="Calibri" panose="020F0502020204030204" pitchFamily="34" charset="0"/>
              </a:rPr>
              <a:t> </a:t>
            </a:r>
            <a:r>
              <a:rPr lang="de-AT" dirty="0" err="1">
                <a:ea typeface="Calibri" panose="020F0502020204030204" pitchFamily="34" charset="0"/>
              </a:rPr>
              <a:t>these</a:t>
            </a:r>
            <a:r>
              <a:rPr lang="de-AT" dirty="0">
                <a:ea typeface="Calibri" panose="020F0502020204030204" pitchFamily="34" charset="0"/>
              </a:rPr>
              <a:t> </a:t>
            </a:r>
            <a:r>
              <a:rPr lang="de-AT" dirty="0" err="1">
                <a:ea typeface="Calibri" panose="020F0502020204030204" pitchFamily="34" charset="0"/>
              </a:rPr>
              <a:t>data</a:t>
            </a:r>
            <a:r>
              <a:rPr lang="de-AT" dirty="0">
                <a:ea typeface="Calibri" panose="020F0502020204030204" pitchFamily="34" charset="0"/>
              </a:rPr>
              <a:t> </a:t>
            </a:r>
            <a:r>
              <a:rPr lang="de-AT" dirty="0" err="1">
                <a:ea typeface="Calibri" panose="020F0502020204030204" pitchFamily="34" charset="0"/>
              </a:rPr>
              <a:t>reports</a:t>
            </a:r>
            <a:br>
              <a:rPr lang="de-AT" dirty="0">
                <a:ea typeface="Calibri" panose="020F0502020204030204" pitchFamily="34" charset="0"/>
              </a:rPr>
            </a:br>
            <a:r>
              <a:rPr lang="de-AT" dirty="0">
                <a:ea typeface="Calibri" panose="020F0502020204030204" pitchFamily="34" charset="0"/>
              </a:rPr>
              <a:t>
Keep in </a:t>
            </a:r>
            <a:r>
              <a:rPr lang="de-AT" dirty="0" err="1">
                <a:ea typeface="Calibri" panose="020F0502020204030204" pitchFamily="34" charset="0"/>
              </a:rPr>
              <a:t>mind</a:t>
            </a:r>
            <a:r>
              <a:rPr lang="de-AT" dirty="0">
                <a:ea typeface="Calibri" panose="020F0502020204030204" pitchFamily="34" charset="0"/>
              </a:rPr>
              <a:t> </a:t>
            </a:r>
            <a:r>
              <a:rPr lang="de-AT" dirty="0" err="1">
                <a:ea typeface="Calibri" panose="020F0502020204030204" pitchFamily="34" charset="0"/>
              </a:rPr>
              <a:t>that</a:t>
            </a:r>
            <a:r>
              <a:rPr lang="de-AT" dirty="0">
                <a:ea typeface="Calibri" panose="020F0502020204030204" pitchFamily="34" charset="0"/>
              </a:rPr>
              <a:t> </a:t>
            </a:r>
            <a:r>
              <a:rPr lang="de-AT" dirty="0" err="1">
                <a:ea typeface="Calibri" panose="020F0502020204030204" pitchFamily="34" charset="0"/>
              </a:rPr>
              <a:t>it</a:t>
            </a:r>
            <a:r>
              <a:rPr lang="de-AT" dirty="0">
                <a:ea typeface="Calibri" panose="020F0502020204030204" pitchFamily="34" charset="0"/>
              </a:rPr>
              <a:t> </a:t>
            </a:r>
            <a:r>
              <a:rPr lang="de-AT" dirty="0" err="1">
                <a:ea typeface="Calibri" panose="020F0502020204030204" pitchFamily="34" charset="0"/>
              </a:rPr>
              <a:t>can</a:t>
            </a:r>
            <a:r>
              <a:rPr lang="de-AT" dirty="0">
                <a:ea typeface="Calibri" panose="020F0502020204030204" pitchFamily="34" charset="0"/>
              </a:rPr>
              <a:t> </a:t>
            </a:r>
            <a:r>
              <a:rPr lang="de-AT" dirty="0" err="1">
                <a:ea typeface="Calibri" panose="020F0502020204030204" pitchFamily="34" charset="0"/>
              </a:rPr>
              <a:t>take</a:t>
            </a:r>
            <a:r>
              <a:rPr lang="de-AT" dirty="0">
                <a:ea typeface="Calibri" panose="020F0502020204030204" pitchFamily="34" charset="0"/>
              </a:rPr>
              <a:t> </a:t>
            </a:r>
            <a:r>
              <a:rPr lang="de-AT" dirty="0" err="1">
                <a:ea typeface="Calibri" panose="020F0502020204030204" pitchFamily="34" charset="0"/>
              </a:rPr>
              <a:t>several</a:t>
            </a:r>
            <a:r>
              <a:rPr lang="de-AT" dirty="0">
                <a:ea typeface="Calibri" panose="020F0502020204030204" pitchFamily="34" charset="0"/>
              </a:rPr>
              <a:t> </a:t>
            </a:r>
            <a:r>
              <a:rPr lang="de-AT" dirty="0" err="1">
                <a:ea typeface="Calibri" panose="020F0502020204030204" pitchFamily="34" charset="0"/>
              </a:rPr>
              <a:t>days</a:t>
            </a:r>
            <a:r>
              <a:rPr lang="de-AT" dirty="0">
                <a:ea typeface="Calibri" panose="020F0502020204030204" pitchFamily="34" charset="0"/>
              </a:rPr>
              <a:t> </a:t>
            </a:r>
            <a:r>
              <a:rPr lang="de-AT" dirty="0" err="1">
                <a:ea typeface="Calibri" panose="020F0502020204030204" pitchFamily="34" charset="0"/>
              </a:rPr>
              <a:t>until</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receive</a:t>
            </a:r>
            <a:r>
              <a:rPr lang="de-AT" dirty="0">
                <a:ea typeface="Calibri" panose="020F0502020204030204" pitchFamily="34" charset="0"/>
              </a:rPr>
              <a:t> </a:t>
            </a:r>
            <a:r>
              <a:rPr lang="de-AT" dirty="0" err="1">
                <a:ea typeface="Calibri" panose="020F0502020204030204" pitchFamily="34" charset="0"/>
              </a:rPr>
              <a:t>them</a:t>
            </a:r>
            <a:r>
              <a:rPr lang="de-AT" dirty="0">
                <a:ea typeface="Calibri" panose="020F0502020204030204" pitchFamily="34" charset="0"/>
              </a:rPr>
              <a:t> </a:t>
            </a:r>
            <a:r>
              <a:rPr lang="de-AT" dirty="0" err="1">
                <a:ea typeface="Calibri" panose="020F0502020204030204" pitchFamily="34" charset="0"/>
              </a:rPr>
              <a:t>by</a:t>
            </a:r>
            <a:r>
              <a:rPr lang="de-AT" dirty="0">
                <a:ea typeface="Calibri" panose="020F0502020204030204" pitchFamily="34" charset="0"/>
              </a:rPr>
              <a:t> mail!</a:t>
            </a:r>
            <a:endParaRPr lang="de-DE" dirty="0"/>
          </a:p>
        </p:txBody>
      </p:sp>
    </p:spTree>
    <p:extLst>
      <p:ext uri="{BB962C8B-B14F-4D97-AF65-F5344CB8AC3E}">
        <p14:creationId xmlns:p14="http://schemas.microsoft.com/office/powerpoint/2010/main" val="237728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22071-17F8-97D8-83AA-E4825E13585F}"/>
              </a:ext>
            </a:extLst>
          </p:cNvPr>
          <p:cNvSpPr>
            <a:spLocks noGrp="1"/>
          </p:cNvSpPr>
          <p:nvPr>
            <p:ph type="title"/>
          </p:nvPr>
        </p:nvSpPr>
        <p:spPr/>
        <p:txBody>
          <a:bodyPr>
            <a:normAutofit/>
          </a:bodyPr>
          <a:lstStyle/>
          <a:p>
            <a:r>
              <a:rPr lang="de-AT" sz="3600" dirty="0">
                <a:ea typeface="Calibri" panose="020F0502020204030204" pitchFamily="34" charset="0"/>
              </a:rPr>
              <a:t>Task – Show </a:t>
            </a:r>
            <a:r>
              <a:rPr lang="de-AT" sz="3600" dirty="0" err="1">
                <a:ea typeface="Calibri" panose="020F0502020204030204" pitchFamily="34" charset="0"/>
              </a:rPr>
              <a:t>me</a:t>
            </a:r>
            <a:r>
              <a:rPr lang="de-AT" sz="3600" dirty="0">
                <a:ea typeface="Calibri" panose="020F0502020204030204" pitchFamily="34" charset="0"/>
              </a:rPr>
              <a:t> </a:t>
            </a:r>
            <a:r>
              <a:rPr lang="de-AT" sz="3600" dirty="0" err="1">
                <a:ea typeface="Calibri" panose="020F0502020204030204" pitchFamily="34" charset="0"/>
              </a:rPr>
              <a:t>your</a:t>
            </a:r>
            <a:r>
              <a:rPr lang="de-AT" sz="3600" dirty="0">
                <a:ea typeface="Calibri" panose="020F0502020204030204" pitchFamily="34" charset="0"/>
              </a:rPr>
              <a:t> </a:t>
            </a:r>
            <a:r>
              <a:rPr lang="de-AT" sz="3600" dirty="0" err="1">
                <a:ea typeface="Calibri" panose="020F0502020204030204" pitchFamily="34" charset="0"/>
              </a:rPr>
              <a:t>account</a:t>
            </a:r>
            <a:r>
              <a:rPr lang="de-AT" sz="3600" dirty="0">
                <a:ea typeface="Calibri" panose="020F0502020204030204" pitchFamily="34" charset="0"/>
              </a:rPr>
              <a:t> and </a:t>
            </a:r>
            <a:r>
              <a:rPr lang="de-AT" sz="3600" dirty="0" err="1">
                <a:ea typeface="Calibri" panose="020F0502020204030204" pitchFamily="34" charset="0"/>
              </a:rPr>
              <a:t>I'll</a:t>
            </a:r>
            <a:r>
              <a:rPr lang="de-AT" sz="3600" dirty="0">
                <a:ea typeface="Calibri" panose="020F0502020204030204" pitchFamily="34" charset="0"/>
              </a:rPr>
              <a:t> </a:t>
            </a:r>
            <a:r>
              <a:rPr lang="de-AT" sz="3600" dirty="0" err="1">
                <a:ea typeface="Calibri" panose="020F0502020204030204" pitchFamily="34" charset="0"/>
              </a:rPr>
              <a:t>tell</a:t>
            </a:r>
            <a:r>
              <a:rPr lang="de-AT" sz="3600" dirty="0">
                <a:ea typeface="Calibri" panose="020F0502020204030204" pitchFamily="34" charset="0"/>
              </a:rPr>
              <a:t> </a:t>
            </a:r>
            <a:r>
              <a:rPr lang="de-AT" sz="3600" dirty="0" err="1">
                <a:ea typeface="Calibri" panose="020F0502020204030204" pitchFamily="34" charset="0"/>
              </a:rPr>
              <a:t>you</a:t>
            </a:r>
            <a:r>
              <a:rPr lang="de-AT" sz="3600" dirty="0">
                <a:ea typeface="Calibri" panose="020F0502020204030204" pitchFamily="34" charset="0"/>
              </a:rPr>
              <a:t> </a:t>
            </a:r>
            <a:r>
              <a:rPr lang="de-AT" sz="3600" dirty="0" err="1">
                <a:ea typeface="Calibri" panose="020F0502020204030204" pitchFamily="34" charset="0"/>
              </a:rPr>
              <a:t>who</a:t>
            </a:r>
            <a:r>
              <a:rPr lang="de-AT" sz="3600" dirty="0">
                <a:ea typeface="Calibri" panose="020F0502020204030204" pitchFamily="34" charset="0"/>
              </a:rPr>
              <a:t> </a:t>
            </a:r>
            <a:r>
              <a:rPr lang="de-AT" sz="3600" dirty="0" err="1">
                <a:ea typeface="Calibri" panose="020F0502020204030204" pitchFamily="34" charset="0"/>
              </a:rPr>
              <a:t>you</a:t>
            </a:r>
            <a:r>
              <a:rPr lang="de-AT" sz="3600" dirty="0">
                <a:ea typeface="Calibri" panose="020F0502020204030204" pitchFamily="34" charset="0"/>
              </a:rPr>
              <a:t> </a:t>
            </a:r>
            <a:r>
              <a:rPr lang="de-AT" sz="3600" dirty="0" err="1">
                <a:ea typeface="Calibri" panose="020F0502020204030204" pitchFamily="34" charset="0"/>
              </a:rPr>
              <a:t>are</a:t>
            </a:r>
            <a:endParaRPr lang="de-DE" sz="3600" dirty="0"/>
          </a:p>
        </p:txBody>
      </p:sp>
      <p:sp>
        <p:nvSpPr>
          <p:cNvPr id="3" name="Inhaltsplatzhalter 2">
            <a:extLst>
              <a:ext uri="{FF2B5EF4-FFF2-40B4-BE49-F238E27FC236}">
                <a16:creationId xmlns:a16="http://schemas.microsoft.com/office/drawing/2014/main" id="{6046F2E7-0A14-B9DB-B418-D7FD83A0B274}"/>
              </a:ext>
            </a:extLst>
          </p:cNvPr>
          <p:cNvSpPr>
            <a:spLocks noGrp="1"/>
          </p:cNvSpPr>
          <p:nvPr>
            <p:ph idx="1"/>
          </p:nvPr>
        </p:nvSpPr>
        <p:spPr>
          <a:xfrm>
            <a:off x="1546670" y="2036063"/>
            <a:ext cx="9693408" cy="4275011"/>
          </a:xfrm>
        </p:spPr>
        <p:txBody>
          <a:bodyPr>
            <a:normAutofit/>
          </a:bodyPr>
          <a:lstStyle/>
          <a:p>
            <a:r>
              <a:rPr lang="de-AT" sz="3200" dirty="0">
                <a:ea typeface="Calibri" panose="020F0502020204030204" pitchFamily="34" charset="0"/>
              </a:rPr>
              <a:t>Check out </a:t>
            </a:r>
            <a:r>
              <a:rPr lang="de-AT" sz="3200" dirty="0" err="1">
                <a:ea typeface="Calibri" panose="020F0502020204030204" pitchFamily="34" charset="0"/>
              </a:rPr>
              <a:t>your</a:t>
            </a:r>
            <a:r>
              <a:rPr lang="de-AT" sz="3200" dirty="0">
                <a:ea typeface="Calibri" panose="020F0502020204030204" pitchFamily="34" charset="0"/>
              </a:rPr>
              <a:t> </a:t>
            </a:r>
            <a:r>
              <a:rPr lang="de-AT" sz="3200" dirty="0" err="1">
                <a:ea typeface="Calibri" panose="020F0502020204030204" pitchFamily="34" charset="0"/>
              </a:rPr>
              <a:t>reports</a:t>
            </a:r>
            <a:br>
              <a:rPr lang="de-AT" sz="3200" dirty="0">
                <a:ea typeface="Calibri" panose="020F0502020204030204" pitchFamily="34" charset="0"/>
              </a:rPr>
            </a:br>
            <a:r>
              <a:rPr lang="de-AT" sz="3200" dirty="0">
                <a:ea typeface="Calibri" panose="020F0502020204030204" pitchFamily="34" charset="0"/>
              </a:rPr>
              <a:t>
</a:t>
            </a:r>
            <a:r>
              <a:rPr lang="de-AT" sz="3200" dirty="0" err="1">
                <a:ea typeface="Calibri" panose="020F0502020204030204" pitchFamily="34" charset="0"/>
              </a:rPr>
              <a:t>What</a:t>
            </a:r>
            <a:r>
              <a:rPr lang="de-AT" sz="3200" dirty="0">
                <a:ea typeface="Calibri" panose="020F0502020204030204" pitchFamily="34" charset="0"/>
              </a:rPr>
              <a:t> </a:t>
            </a:r>
            <a:r>
              <a:rPr lang="de-AT" sz="3200" dirty="0" err="1">
                <a:ea typeface="Calibri" panose="020F0502020204030204" pitchFamily="34" charset="0"/>
              </a:rPr>
              <a:t>surprises</a:t>
            </a:r>
            <a:r>
              <a:rPr lang="de-AT" sz="3200" dirty="0">
                <a:ea typeface="Calibri" panose="020F0502020204030204" pitchFamily="34" charset="0"/>
              </a:rPr>
              <a:t> </a:t>
            </a:r>
            <a:r>
              <a:rPr lang="de-AT" sz="3200" dirty="0" err="1">
                <a:ea typeface="Calibri" panose="020F0502020204030204" pitchFamily="34" charset="0"/>
              </a:rPr>
              <a:t>you</a:t>
            </a:r>
            <a:r>
              <a:rPr lang="de-AT" sz="3200" dirty="0">
                <a:ea typeface="Calibri" panose="020F0502020204030204" pitchFamily="34" charset="0"/>
              </a:rPr>
              <a:t>? </a:t>
            </a:r>
            <a:br>
              <a:rPr lang="de-AT" sz="3200" dirty="0">
                <a:ea typeface="Calibri" panose="020F0502020204030204" pitchFamily="34" charset="0"/>
              </a:rPr>
            </a:br>
            <a:r>
              <a:rPr lang="de-AT" sz="3200" dirty="0">
                <a:ea typeface="Calibri" panose="020F0502020204030204" pitchFamily="34" charset="0"/>
              </a:rPr>
              <a:t>
</a:t>
            </a:r>
            <a:r>
              <a:rPr lang="de-AT" sz="3200" dirty="0" err="1">
                <a:ea typeface="Calibri" panose="020F0502020204030204" pitchFamily="34" charset="0"/>
              </a:rPr>
              <a:t>What</a:t>
            </a:r>
            <a:r>
              <a:rPr lang="de-AT" sz="3200" dirty="0">
                <a:ea typeface="Calibri" panose="020F0502020204030204" pitchFamily="34" charset="0"/>
              </a:rPr>
              <a:t> </a:t>
            </a:r>
            <a:r>
              <a:rPr lang="de-AT" sz="3200" dirty="0" err="1">
                <a:ea typeface="Calibri" panose="020F0502020204030204" pitchFamily="34" charset="0"/>
              </a:rPr>
              <a:t>did</a:t>
            </a:r>
            <a:r>
              <a:rPr lang="de-AT" sz="3200" dirty="0">
                <a:ea typeface="Calibri" panose="020F0502020204030204" pitchFamily="34" charset="0"/>
              </a:rPr>
              <a:t> </a:t>
            </a:r>
            <a:r>
              <a:rPr lang="de-AT" sz="3200" dirty="0" err="1">
                <a:ea typeface="Calibri" panose="020F0502020204030204" pitchFamily="34" charset="0"/>
              </a:rPr>
              <a:t>you</a:t>
            </a:r>
            <a:r>
              <a:rPr lang="de-AT" sz="3200" dirty="0">
                <a:ea typeface="Calibri" panose="020F0502020204030204" pitchFamily="34" charset="0"/>
              </a:rPr>
              <a:t> </a:t>
            </a:r>
            <a:r>
              <a:rPr lang="de-AT" sz="3200" dirty="0" err="1">
                <a:ea typeface="Calibri" panose="020F0502020204030204" pitchFamily="34" charset="0"/>
              </a:rPr>
              <a:t>know</a:t>
            </a:r>
            <a:r>
              <a:rPr lang="de-AT" sz="3200" dirty="0">
                <a:ea typeface="Calibri" panose="020F0502020204030204" pitchFamily="34" charset="0"/>
              </a:rPr>
              <a:t> </a:t>
            </a:r>
            <a:r>
              <a:rPr lang="de-AT" sz="3200" dirty="0" err="1">
                <a:ea typeface="Calibri" panose="020F0502020204030204" pitchFamily="34" charset="0"/>
              </a:rPr>
              <a:t>about</a:t>
            </a:r>
            <a:r>
              <a:rPr lang="de-AT" sz="3200" dirty="0">
                <a:ea typeface="Calibri" panose="020F0502020204030204" pitchFamily="34" charset="0"/>
              </a:rPr>
              <a:t> </a:t>
            </a:r>
            <a:r>
              <a:rPr lang="de-AT" sz="3200" dirty="0" err="1">
                <a:ea typeface="Calibri" panose="020F0502020204030204" pitchFamily="34" charset="0"/>
              </a:rPr>
              <a:t>this</a:t>
            </a:r>
            <a:r>
              <a:rPr lang="de-AT" sz="3200" dirty="0">
                <a:ea typeface="Calibri" panose="020F0502020204030204" pitchFamily="34" charset="0"/>
              </a:rPr>
              <a:t> </a:t>
            </a:r>
            <a:r>
              <a:rPr lang="de-AT" sz="3200" dirty="0" err="1">
                <a:ea typeface="Calibri" panose="020F0502020204030204" pitchFamily="34" charset="0"/>
              </a:rPr>
              <a:t>app</a:t>
            </a:r>
            <a:r>
              <a:rPr lang="de-AT" sz="3200" dirty="0">
                <a:ea typeface="Calibri" panose="020F0502020204030204" pitchFamily="34" charset="0"/>
              </a:rPr>
              <a:t> </a:t>
            </a:r>
            <a:r>
              <a:rPr lang="de-AT" sz="3200" dirty="0" err="1">
                <a:ea typeface="Calibri" panose="020F0502020204030204" pitchFamily="34" charset="0"/>
              </a:rPr>
              <a:t>storing</a:t>
            </a:r>
            <a:r>
              <a:rPr lang="de-AT" sz="3200" dirty="0">
                <a:ea typeface="Calibri" panose="020F0502020204030204" pitchFamily="34" charset="0"/>
              </a:rPr>
              <a:t> </a:t>
            </a:r>
            <a:r>
              <a:rPr lang="de-AT" sz="3200" dirty="0" err="1">
                <a:ea typeface="Calibri" panose="020F0502020204030204" pitchFamily="34" charset="0"/>
              </a:rPr>
              <a:t>this</a:t>
            </a:r>
            <a:r>
              <a:rPr lang="de-AT" sz="3200" dirty="0">
                <a:ea typeface="Calibri" panose="020F0502020204030204" pitchFamily="34" charset="0"/>
              </a:rPr>
              <a:t> </a:t>
            </a:r>
            <a:r>
              <a:rPr lang="de-AT" sz="3200" dirty="0" err="1">
                <a:ea typeface="Calibri" panose="020F0502020204030204" pitchFamily="34" charset="0"/>
              </a:rPr>
              <a:t>information</a:t>
            </a:r>
            <a:r>
              <a:rPr lang="de-AT" sz="3200" dirty="0">
                <a:ea typeface="Calibri" panose="020F0502020204030204" pitchFamily="34" charset="0"/>
              </a:rPr>
              <a:t>? </a:t>
            </a:r>
            <a:endParaRPr lang="de-DE" sz="3200" dirty="0"/>
          </a:p>
        </p:txBody>
      </p:sp>
    </p:spTree>
    <p:extLst>
      <p:ext uri="{BB962C8B-B14F-4D97-AF65-F5344CB8AC3E}">
        <p14:creationId xmlns:p14="http://schemas.microsoft.com/office/powerpoint/2010/main" val="248247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E3593-1C8D-4804-D869-FF1162A43EEF}"/>
              </a:ext>
            </a:extLst>
          </p:cNvPr>
          <p:cNvSpPr>
            <a:spLocks noGrp="1"/>
          </p:cNvSpPr>
          <p:nvPr>
            <p:ph type="title"/>
          </p:nvPr>
        </p:nvSpPr>
        <p:spPr>
          <a:xfrm>
            <a:off x="1192435" y="939800"/>
            <a:ext cx="9807129" cy="4978400"/>
          </a:xfrm>
        </p:spPr>
        <p:txBody>
          <a:bodyPr>
            <a:normAutofit/>
          </a:bodyPr>
          <a:lstStyle/>
          <a:p>
            <a:r>
              <a:rPr lang="en-US" sz="3600" dirty="0">
                <a:effectLst/>
                <a:ea typeface="Calibri" panose="020F0502020204030204" pitchFamily="34" charset="0"/>
              </a:rPr>
              <a:t>„Arguing that you </a:t>
            </a:r>
            <a:r>
              <a:rPr lang="en-US" sz="3600" dirty="0">
                <a:solidFill>
                  <a:schemeClr val="accent1"/>
                </a:solidFill>
                <a:effectLst/>
                <a:ea typeface="Calibri" panose="020F0502020204030204" pitchFamily="34" charset="0"/>
              </a:rPr>
              <a:t>don‘t care </a:t>
            </a:r>
            <a:r>
              <a:rPr lang="en-US" sz="3600" dirty="0">
                <a:effectLst/>
                <a:ea typeface="Calibri" panose="020F0502020204030204" pitchFamily="34" charset="0"/>
              </a:rPr>
              <a:t>about the </a:t>
            </a:r>
            <a:r>
              <a:rPr lang="en-US" sz="3600" dirty="0">
                <a:solidFill>
                  <a:schemeClr val="accent1"/>
                </a:solidFill>
                <a:effectLst/>
                <a:ea typeface="Calibri" panose="020F0502020204030204" pitchFamily="34" charset="0"/>
              </a:rPr>
              <a:t>right to privacy </a:t>
            </a:r>
            <a:r>
              <a:rPr lang="en-US" sz="3600" dirty="0">
                <a:effectLst/>
                <a:ea typeface="Calibri" panose="020F0502020204030204" pitchFamily="34" charset="0"/>
              </a:rPr>
              <a:t>because you have nothing to hide is no different than saying you </a:t>
            </a:r>
            <a:r>
              <a:rPr lang="en-US" sz="3600" dirty="0">
                <a:solidFill>
                  <a:schemeClr val="accent1"/>
                </a:solidFill>
                <a:effectLst/>
                <a:ea typeface="Calibri" panose="020F0502020204030204" pitchFamily="34" charset="0"/>
              </a:rPr>
              <a:t>don‘t care </a:t>
            </a:r>
            <a:r>
              <a:rPr lang="en-US" sz="3600" dirty="0">
                <a:effectLst/>
                <a:ea typeface="Calibri" panose="020F0502020204030204" pitchFamily="34" charset="0"/>
              </a:rPr>
              <a:t>about </a:t>
            </a:r>
            <a:r>
              <a:rPr lang="en-US" sz="3600" dirty="0">
                <a:solidFill>
                  <a:schemeClr val="accent1"/>
                </a:solidFill>
                <a:effectLst/>
                <a:ea typeface="Calibri" panose="020F0502020204030204" pitchFamily="34" charset="0"/>
              </a:rPr>
              <a:t>free speech </a:t>
            </a:r>
            <a:r>
              <a:rPr lang="en-US" sz="3600" dirty="0">
                <a:effectLst/>
                <a:ea typeface="Calibri" panose="020F0502020204030204" pitchFamily="34" charset="0"/>
              </a:rPr>
              <a:t>because you have nothing to say.” </a:t>
            </a:r>
            <a:br>
              <a:rPr lang="en-US" sz="3600" dirty="0">
                <a:effectLst/>
                <a:ea typeface="Calibri" panose="020F0502020204030204" pitchFamily="34" charset="0"/>
              </a:rPr>
            </a:br>
            <a:r>
              <a:rPr lang="en-US" sz="3600" dirty="0">
                <a:effectLst/>
                <a:ea typeface="Calibri" panose="020F0502020204030204" pitchFamily="34" charset="0"/>
              </a:rPr>
              <a:t>							</a:t>
            </a:r>
            <a:r>
              <a:rPr lang="en-US" sz="2400" dirty="0">
                <a:effectLst/>
                <a:ea typeface="Calibri" panose="020F0502020204030204" pitchFamily="34" charset="0"/>
              </a:rPr>
              <a:t>– Edward Snowden</a:t>
            </a:r>
            <a:endParaRPr lang="de-DE" sz="7200" dirty="0"/>
          </a:p>
        </p:txBody>
      </p:sp>
    </p:spTree>
    <p:extLst>
      <p:ext uri="{BB962C8B-B14F-4D97-AF65-F5344CB8AC3E}">
        <p14:creationId xmlns:p14="http://schemas.microsoft.com/office/powerpoint/2010/main" val="206014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2896D-D970-4D0A-D5BB-29906393174C}"/>
              </a:ext>
            </a:extLst>
          </p:cNvPr>
          <p:cNvSpPr>
            <a:spLocks noGrp="1"/>
          </p:cNvSpPr>
          <p:nvPr>
            <p:ph type="title"/>
          </p:nvPr>
        </p:nvSpPr>
        <p:spPr>
          <a:xfrm>
            <a:off x="1595438" y="365125"/>
            <a:ext cx="9807129" cy="1325563"/>
          </a:xfrm>
        </p:spPr>
        <p:txBody>
          <a:bodyPr>
            <a:normAutofit/>
          </a:bodyPr>
          <a:lstStyle/>
          <a:p>
            <a:r>
              <a:rPr lang="de-DE" sz="4000" dirty="0" err="1"/>
              <a:t>How</a:t>
            </a:r>
            <a:r>
              <a:rPr lang="de-DE" sz="4000" dirty="0"/>
              <a:t> </a:t>
            </a:r>
            <a:r>
              <a:rPr lang="de-DE" sz="4000" dirty="0" err="1"/>
              <a:t>much</a:t>
            </a:r>
            <a:r>
              <a:rPr lang="de-DE" sz="4000" dirty="0"/>
              <a:t> </a:t>
            </a:r>
            <a:r>
              <a:rPr lang="de-DE" sz="4000" dirty="0" err="1"/>
              <a:t>data</a:t>
            </a:r>
            <a:r>
              <a:rPr lang="de-DE" sz="4000" dirty="0"/>
              <a:t> do </a:t>
            </a:r>
            <a:r>
              <a:rPr lang="de-DE" sz="4000" dirty="0" err="1"/>
              <a:t>you</a:t>
            </a:r>
            <a:r>
              <a:rPr lang="de-DE" sz="4000" dirty="0"/>
              <a:t> </a:t>
            </a:r>
            <a:r>
              <a:rPr lang="de-DE" sz="4000" dirty="0" err="1"/>
              <a:t>think</a:t>
            </a:r>
            <a:r>
              <a:rPr lang="de-DE" sz="4000" dirty="0"/>
              <a:t> </a:t>
            </a:r>
            <a:r>
              <a:rPr lang="de-DE" sz="4000" dirty="0" err="1"/>
              <a:t>you</a:t>
            </a:r>
            <a:r>
              <a:rPr lang="de-DE" sz="4000" dirty="0"/>
              <a:t> </a:t>
            </a:r>
            <a:r>
              <a:rPr lang="de-DE" sz="4000" dirty="0" err="1"/>
              <a:t>produce</a:t>
            </a:r>
            <a:r>
              <a:rPr lang="de-DE" sz="4000" dirty="0"/>
              <a:t> on </a:t>
            </a:r>
            <a:r>
              <a:rPr lang="de-DE" sz="4000" dirty="0" err="1"/>
              <a:t>average</a:t>
            </a:r>
            <a:r>
              <a:rPr lang="de-DE" sz="4000" dirty="0"/>
              <a:t> per </a:t>
            </a:r>
            <a:r>
              <a:rPr lang="de-DE" sz="4000" dirty="0" err="1"/>
              <a:t>day</a:t>
            </a:r>
            <a:r>
              <a:rPr lang="de-DE" sz="4000" dirty="0"/>
              <a:t>?</a:t>
            </a:r>
          </a:p>
        </p:txBody>
      </p:sp>
      <p:sp>
        <p:nvSpPr>
          <p:cNvPr id="3" name="Inhaltsplatzhalter 2">
            <a:extLst>
              <a:ext uri="{FF2B5EF4-FFF2-40B4-BE49-F238E27FC236}">
                <a16:creationId xmlns:a16="http://schemas.microsoft.com/office/drawing/2014/main" id="{1CC040D8-DF04-465D-BDFE-81B96DEC084D}"/>
              </a:ext>
            </a:extLst>
          </p:cNvPr>
          <p:cNvSpPr>
            <a:spLocks noGrp="1"/>
          </p:cNvSpPr>
          <p:nvPr>
            <p:ph idx="1"/>
          </p:nvPr>
        </p:nvSpPr>
        <p:spPr>
          <a:xfrm>
            <a:off x="2243328" y="2145791"/>
            <a:ext cx="8288280" cy="4031171"/>
          </a:xfrm>
        </p:spPr>
        <p:txBody>
          <a:bodyPr/>
          <a:lstStyle/>
          <a:p>
            <a:pPr marL="0" indent="0">
              <a:lnSpc>
                <a:spcPct val="150000"/>
              </a:lnSpc>
              <a:buNone/>
            </a:pPr>
            <a:r>
              <a:rPr lang="de-DE" sz="3200" dirty="0"/>
              <a:t>1GB / 1000 MB</a:t>
            </a:r>
          </a:p>
          <a:p>
            <a:pPr marL="0" indent="0">
              <a:lnSpc>
                <a:spcPct val="150000"/>
              </a:lnSpc>
              <a:buNone/>
            </a:pPr>
            <a:r>
              <a:rPr lang="de-DE" sz="3200" dirty="0"/>
              <a:t>3 GB / 3000 MB</a:t>
            </a:r>
          </a:p>
          <a:p>
            <a:pPr marL="0" indent="0">
              <a:lnSpc>
                <a:spcPct val="150000"/>
              </a:lnSpc>
              <a:buNone/>
            </a:pPr>
            <a:r>
              <a:rPr lang="de-DE" sz="3200" dirty="0"/>
              <a:t>0,45 GB / 450 MB</a:t>
            </a:r>
          </a:p>
          <a:p>
            <a:pPr marL="0" indent="0">
              <a:lnSpc>
                <a:spcPct val="150000"/>
              </a:lnSpc>
              <a:buNone/>
            </a:pPr>
            <a:r>
              <a:rPr lang="de-DE" sz="3200" dirty="0"/>
              <a:t>0,05 GB / 50 MB</a:t>
            </a:r>
          </a:p>
          <a:p>
            <a:endParaRPr lang="de-DE" dirty="0"/>
          </a:p>
        </p:txBody>
      </p:sp>
      <p:pic>
        <p:nvPicPr>
          <p:cNvPr id="4" name="Grafik 3">
            <a:extLst>
              <a:ext uri="{FF2B5EF4-FFF2-40B4-BE49-F238E27FC236}">
                <a16:creationId xmlns:a16="http://schemas.microsoft.com/office/drawing/2014/main" id="{0F146650-3D47-FA10-803D-2F974683F59A}"/>
              </a:ext>
            </a:extLst>
          </p:cNvPr>
          <p:cNvPicPr>
            <a:picLocks noChangeAspect="1"/>
          </p:cNvPicPr>
          <p:nvPr/>
        </p:nvPicPr>
        <p:blipFill>
          <a:blip r:embed="rId2"/>
          <a:stretch>
            <a:fillRect/>
          </a:stretch>
        </p:blipFill>
        <p:spPr>
          <a:xfrm>
            <a:off x="1484417" y="2280856"/>
            <a:ext cx="637176" cy="637176"/>
          </a:xfrm>
          <a:prstGeom prst="rect">
            <a:avLst/>
          </a:prstGeom>
        </p:spPr>
      </p:pic>
      <p:pic>
        <p:nvPicPr>
          <p:cNvPr id="5" name="Grafik 4">
            <a:extLst>
              <a:ext uri="{FF2B5EF4-FFF2-40B4-BE49-F238E27FC236}">
                <a16:creationId xmlns:a16="http://schemas.microsoft.com/office/drawing/2014/main" id="{9CFCE380-CCC3-1967-0862-7232001B19B8}"/>
              </a:ext>
            </a:extLst>
          </p:cNvPr>
          <p:cNvPicPr>
            <a:picLocks noChangeAspect="1"/>
          </p:cNvPicPr>
          <p:nvPr/>
        </p:nvPicPr>
        <p:blipFill>
          <a:blip r:embed="rId2"/>
          <a:stretch>
            <a:fillRect/>
          </a:stretch>
        </p:blipFill>
        <p:spPr>
          <a:xfrm>
            <a:off x="1484417" y="3110412"/>
            <a:ext cx="637176" cy="637176"/>
          </a:xfrm>
          <a:prstGeom prst="rect">
            <a:avLst/>
          </a:prstGeom>
        </p:spPr>
      </p:pic>
      <p:pic>
        <p:nvPicPr>
          <p:cNvPr id="6" name="Grafik 5">
            <a:extLst>
              <a:ext uri="{FF2B5EF4-FFF2-40B4-BE49-F238E27FC236}">
                <a16:creationId xmlns:a16="http://schemas.microsoft.com/office/drawing/2014/main" id="{763AAB88-A919-B0A6-4BEE-7A4342F00894}"/>
              </a:ext>
            </a:extLst>
          </p:cNvPr>
          <p:cNvPicPr>
            <a:picLocks noChangeAspect="1"/>
          </p:cNvPicPr>
          <p:nvPr/>
        </p:nvPicPr>
        <p:blipFill>
          <a:blip r:embed="rId2"/>
          <a:stretch>
            <a:fillRect/>
          </a:stretch>
        </p:blipFill>
        <p:spPr>
          <a:xfrm>
            <a:off x="1484417" y="3988653"/>
            <a:ext cx="637176" cy="637176"/>
          </a:xfrm>
          <a:prstGeom prst="rect">
            <a:avLst/>
          </a:prstGeom>
        </p:spPr>
      </p:pic>
      <p:pic>
        <p:nvPicPr>
          <p:cNvPr id="7" name="Grafik 6">
            <a:extLst>
              <a:ext uri="{FF2B5EF4-FFF2-40B4-BE49-F238E27FC236}">
                <a16:creationId xmlns:a16="http://schemas.microsoft.com/office/drawing/2014/main" id="{D6DE19A3-3B87-FB20-BA8B-164B5350D5F5}"/>
              </a:ext>
            </a:extLst>
          </p:cNvPr>
          <p:cNvPicPr>
            <a:picLocks noChangeAspect="1"/>
          </p:cNvPicPr>
          <p:nvPr/>
        </p:nvPicPr>
        <p:blipFill>
          <a:blip r:embed="rId2"/>
          <a:stretch>
            <a:fillRect/>
          </a:stretch>
        </p:blipFill>
        <p:spPr>
          <a:xfrm>
            <a:off x="1484417" y="4880301"/>
            <a:ext cx="637176" cy="637176"/>
          </a:xfrm>
          <a:prstGeom prst="rect">
            <a:avLst/>
          </a:prstGeom>
        </p:spPr>
      </p:pic>
    </p:spTree>
    <p:extLst>
      <p:ext uri="{BB962C8B-B14F-4D97-AF65-F5344CB8AC3E}">
        <p14:creationId xmlns:p14="http://schemas.microsoft.com/office/powerpoint/2010/main" val="409375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2896D-D970-4D0A-D5BB-29906393174C}"/>
              </a:ext>
            </a:extLst>
          </p:cNvPr>
          <p:cNvSpPr>
            <a:spLocks noGrp="1"/>
          </p:cNvSpPr>
          <p:nvPr>
            <p:ph type="title"/>
          </p:nvPr>
        </p:nvSpPr>
        <p:spPr>
          <a:xfrm>
            <a:off x="1595438" y="365125"/>
            <a:ext cx="9807129" cy="1325563"/>
          </a:xfrm>
        </p:spPr>
        <p:txBody>
          <a:bodyPr>
            <a:normAutofit/>
          </a:bodyPr>
          <a:lstStyle/>
          <a:p>
            <a:r>
              <a:rPr lang="de-DE" sz="4000" dirty="0" err="1"/>
              <a:t>How</a:t>
            </a:r>
            <a:r>
              <a:rPr lang="de-DE" sz="4000" dirty="0"/>
              <a:t> </a:t>
            </a:r>
            <a:r>
              <a:rPr lang="de-DE" sz="4000" dirty="0" err="1"/>
              <a:t>much</a:t>
            </a:r>
            <a:r>
              <a:rPr lang="de-DE" sz="4000" dirty="0"/>
              <a:t> </a:t>
            </a:r>
            <a:r>
              <a:rPr lang="de-DE" sz="4000" dirty="0" err="1"/>
              <a:t>data</a:t>
            </a:r>
            <a:r>
              <a:rPr lang="de-DE" sz="4000" dirty="0"/>
              <a:t> do </a:t>
            </a:r>
            <a:r>
              <a:rPr lang="de-DE" sz="4000" dirty="0" err="1"/>
              <a:t>you</a:t>
            </a:r>
            <a:r>
              <a:rPr lang="de-DE" sz="4000" dirty="0"/>
              <a:t> </a:t>
            </a:r>
            <a:r>
              <a:rPr lang="de-DE" sz="4000" dirty="0" err="1"/>
              <a:t>think</a:t>
            </a:r>
            <a:r>
              <a:rPr lang="de-DE" sz="4000" dirty="0"/>
              <a:t> </a:t>
            </a:r>
            <a:r>
              <a:rPr lang="de-DE" sz="4000" dirty="0" err="1"/>
              <a:t>you</a:t>
            </a:r>
            <a:r>
              <a:rPr lang="de-DE" sz="4000" dirty="0"/>
              <a:t> </a:t>
            </a:r>
            <a:r>
              <a:rPr lang="de-DE" sz="4000" dirty="0" err="1"/>
              <a:t>produce</a:t>
            </a:r>
            <a:r>
              <a:rPr lang="de-DE" sz="4000" dirty="0"/>
              <a:t> on </a:t>
            </a:r>
            <a:r>
              <a:rPr lang="de-DE" sz="4000" dirty="0" err="1"/>
              <a:t>average</a:t>
            </a:r>
            <a:r>
              <a:rPr lang="de-DE" sz="4000" dirty="0"/>
              <a:t> per </a:t>
            </a:r>
            <a:r>
              <a:rPr lang="de-DE" sz="4000" dirty="0" err="1"/>
              <a:t>day</a:t>
            </a:r>
            <a:r>
              <a:rPr lang="de-DE" sz="4000" dirty="0"/>
              <a:t>?</a:t>
            </a:r>
          </a:p>
        </p:txBody>
      </p:sp>
      <p:sp>
        <p:nvSpPr>
          <p:cNvPr id="3" name="Inhaltsplatzhalter 2">
            <a:extLst>
              <a:ext uri="{FF2B5EF4-FFF2-40B4-BE49-F238E27FC236}">
                <a16:creationId xmlns:a16="http://schemas.microsoft.com/office/drawing/2014/main" id="{1CC040D8-DF04-465D-BDFE-81B96DEC084D}"/>
              </a:ext>
            </a:extLst>
          </p:cNvPr>
          <p:cNvSpPr>
            <a:spLocks noGrp="1"/>
          </p:cNvSpPr>
          <p:nvPr>
            <p:ph idx="1"/>
          </p:nvPr>
        </p:nvSpPr>
        <p:spPr>
          <a:xfrm>
            <a:off x="2243328" y="2145791"/>
            <a:ext cx="8288280" cy="4031171"/>
          </a:xfrm>
        </p:spPr>
        <p:txBody>
          <a:bodyPr/>
          <a:lstStyle/>
          <a:p>
            <a:pPr marL="0" indent="0">
              <a:lnSpc>
                <a:spcPct val="150000"/>
              </a:lnSpc>
              <a:buNone/>
            </a:pPr>
            <a:r>
              <a:rPr lang="de-DE" sz="3200" b="1" dirty="0">
                <a:solidFill>
                  <a:schemeClr val="accent1"/>
                </a:solidFill>
              </a:rPr>
              <a:t>1GB / 1000 MB</a:t>
            </a:r>
          </a:p>
          <a:p>
            <a:pPr marL="0" indent="0">
              <a:lnSpc>
                <a:spcPct val="150000"/>
              </a:lnSpc>
              <a:buNone/>
            </a:pPr>
            <a:r>
              <a:rPr lang="de-DE" sz="3200" dirty="0"/>
              <a:t>3 GB / 3000 MB</a:t>
            </a:r>
          </a:p>
          <a:p>
            <a:pPr marL="0" indent="0">
              <a:lnSpc>
                <a:spcPct val="150000"/>
              </a:lnSpc>
              <a:buNone/>
            </a:pPr>
            <a:r>
              <a:rPr lang="de-DE" sz="3200" dirty="0"/>
              <a:t>0,45 GB / 450 MB</a:t>
            </a:r>
          </a:p>
          <a:p>
            <a:pPr marL="0" indent="0">
              <a:lnSpc>
                <a:spcPct val="150000"/>
              </a:lnSpc>
              <a:buNone/>
            </a:pPr>
            <a:r>
              <a:rPr lang="de-DE" sz="3200" dirty="0"/>
              <a:t>0,05 GB / 50 MB</a:t>
            </a:r>
          </a:p>
          <a:p>
            <a:endParaRPr lang="de-DE" dirty="0"/>
          </a:p>
        </p:txBody>
      </p:sp>
      <p:pic>
        <p:nvPicPr>
          <p:cNvPr id="4" name="Grafik 3">
            <a:extLst>
              <a:ext uri="{FF2B5EF4-FFF2-40B4-BE49-F238E27FC236}">
                <a16:creationId xmlns:a16="http://schemas.microsoft.com/office/drawing/2014/main" id="{0F146650-3D47-FA10-803D-2F974683F59A}"/>
              </a:ext>
            </a:extLst>
          </p:cNvPr>
          <p:cNvPicPr>
            <a:picLocks noChangeAspect="1"/>
          </p:cNvPicPr>
          <p:nvPr/>
        </p:nvPicPr>
        <p:blipFill>
          <a:blip r:embed="rId2"/>
          <a:stretch>
            <a:fillRect/>
          </a:stretch>
        </p:blipFill>
        <p:spPr>
          <a:xfrm>
            <a:off x="1484417" y="2280856"/>
            <a:ext cx="637176" cy="637176"/>
          </a:xfrm>
          <a:prstGeom prst="rect">
            <a:avLst/>
          </a:prstGeom>
        </p:spPr>
      </p:pic>
      <p:pic>
        <p:nvPicPr>
          <p:cNvPr id="5" name="Grafik 4">
            <a:extLst>
              <a:ext uri="{FF2B5EF4-FFF2-40B4-BE49-F238E27FC236}">
                <a16:creationId xmlns:a16="http://schemas.microsoft.com/office/drawing/2014/main" id="{9CFCE380-CCC3-1967-0862-7232001B19B8}"/>
              </a:ext>
            </a:extLst>
          </p:cNvPr>
          <p:cNvPicPr>
            <a:picLocks noChangeAspect="1"/>
          </p:cNvPicPr>
          <p:nvPr/>
        </p:nvPicPr>
        <p:blipFill>
          <a:blip r:embed="rId2"/>
          <a:stretch>
            <a:fillRect/>
          </a:stretch>
        </p:blipFill>
        <p:spPr>
          <a:xfrm>
            <a:off x="1484417" y="3110412"/>
            <a:ext cx="637176" cy="637176"/>
          </a:xfrm>
          <a:prstGeom prst="rect">
            <a:avLst/>
          </a:prstGeom>
        </p:spPr>
      </p:pic>
      <p:pic>
        <p:nvPicPr>
          <p:cNvPr id="6" name="Grafik 5">
            <a:extLst>
              <a:ext uri="{FF2B5EF4-FFF2-40B4-BE49-F238E27FC236}">
                <a16:creationId xmlns:a16="http://schemas.microsoft.com/office/drawing/2014/main" id="{763AAB88-A919-B0A6-4BEE-7A4342F00894}"/>
              </a:ext>
            </a:extLst>
          </p:cNvPr>
          <p:cNvPicPr>
            <a:picLocks noChangeAspect="1"/>
          </p:cNvPicPr>
          <p:nvPr/>
        </p:nvPicPr>
        <p:blipFill>
          <a:blip r:embed="rId2"/>
          <a:stretch>
            <a:fillRect/>
          </a:stretch>
        </p:blipFill>
        <p:spPr>
          <a:xfrm>
            <a:off x="1484417" y="3988653"/>
            <a:ext cx="637176" cy="637176"/>
          </a:xfrm>
          <a:prstGeom prst="rect">
            <a:avLst/>
          </a:prstGeom>
        </p:spPr>
      </p:pic>
      <p:pic>
        <p:nvPicPr>
          <p:cNvPr id="7" name="Grafik 6">
            <a:extLst>
              <a:ext uri="{FF2B5EF4-FFF2-40B4-BE49-F238E27FC236}">
                <a16:creationId xmlns:a16="http://schemas.microsoft.com/office/drawing/2014/main" id="{D6DE19A3-3B87-FB20-BA8B-164B5350D5F5}"/>
              </a:ext>
            </a:extLst>
          </p:cNvPr>
          <p:cNvPicPr>
            <a:picLocks noChangeAspect="1"/>
          </p:cNvPicPr>
          <p:nvPr/>
        </p:nvPicPr>
        <p:blipFill>
          <a:blip r:embed="rId2"/>
          <a:stretch>
            <a:fillRect/>
          </a:stretch>
        </p:blipFill>
        <p:spPr>
          <a:xfrm>
            <a:off x="1484417" y="4880301"/>
            <a:ext cx="637176" cy="637176"/>
          </a:xfrm>
          <a:prstGeom prst="rect">
            <a:avLst/>
          </a:prstGeom>
        </p:spPr>
      </p:pic>
    </p:spTree>
    <p:extLst>
      <p:ext uri="{BB962C8B-B14F-4D97-AF65-F5344CB8AC3E}">
        <p14:creationId xmlns:p14="http://schemas.microsoft.com/office/powerpoint/2010/main" val="283830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40B12-C2B8-7E00-3B40-EFFDD431B6DD}"/>
              </a:ext>
            </a:extLst>
          </p:cNvPr>
          <p:cNvSpPr>
            <a:spLocks noGrp="1"/>
          </p:cNvSpPr>
          <p:nvPr>
            <p:ph type="title"/>
          </p:nvPr>
        </p:nvSpPr>
        <p:spPr>
          <a:xfrm>
            <a:off x="1192435" y="1267333"/>
            <a:ext cx="9807129" cy="5218811"/>
          </a:xfrm>
        </p:spPr>
        <p:txBody>
          <a:bodyPr>
            <a:normAutofit fontScale="90000"/>
          </a:bodyPr>
          <a:lstStyle/>
          <a:p>
            <a:r>
              <a:rPr lang="de-DE" sz="3600" dirty="0"/>
              <a:t>Every </a:t>
            </a:r>
            <a:r>
              <a:rPr lang="de-DE" sz="3600" dirty="0" err="1"/>
              <a:t>day</a:t>
            </a:r>
            <a:r>
              <a:rPr lang="de-DE" sz="3600" dirty="0"/>
              <a:t>, </a:t>
            </a:r>
            <a:r>
              <a:rPr lang="de-DE" sz="3600" dirty="0" err="1">
                <a:solidFill>
                  <a:schemeClr val="accent1"/>
                </a:solidFill>
              </a:rPr>
              <a:t>more</a:t>
            </a:r>
            <a:r>
              <a:rPr lang="de-DE" sz="3600" dirty="0">
                <a:solidFill>
                  <a:schemeClr val="accent1"/>
                </a:solidFill>
              </a:rPr>
              <a:t> and </a:t>
            </a:r>
            <a:r>
              <a:rPr lang="de-DE" sz="3600" dirty="0" err="1">
                <a:solidFill>
                  <a:schemeClr val="accent1"/>
                </a:solidFill>
              </a:rPr>
              <a:t>more</a:t>
            </a:r>
            <a:r>
              <a:rPr lang="de-DE" sz="3600" dirty="0">
                <a:solidFill>
                  <a:schemeClr val="accent1"/>
                </a:solidFill>
              </a:rPr>
              <a:t> </a:t>
            </a:r>
            <a:r>
              <a:rPr lang="de-DE" sz="3600" dirty="0" err="1">
                <a:solidFill>
                  <a:schemeClr val="accent1"/>
                </a:solidFill>
              </a:rPr>
              <a:t>data</a:t>
            </a:r>
            <a:r>
              <a:rPr lang="de-DE" sz="3600" dirty="0">
                <a:solidFill>
                  <a:schemeClr val="accent1"/>
                </a:solidFill>
              </a:rPr>
              <a:t> </a:t>
            </a:r>
            <a:r>
              <a:rPr lang="de-DE" sz="3600" dirty="0" err="1"/>
              <a:t>is</a:t>
            </a:r>
            <a:r>
              <a:rPr lang="de-DE" sz="3600" dirty="0"/>
              <a:t> </a:t>
            </a:r>
            <a:r>
              <a:rPr lang="de-DE" sz="3600" dirty="0" err="1"/>
              <a:t>generated</a:t>
            </a:r>
            <a:r>
              <a:rPr lang="de-DE" sz="3600" dirty="0"/>
              <a:t> </a:t>
            </a:r>
            <a:r>
              <a:rPr lang="de-DE" sz="3600" dirty="0" err="1"/>
              <a:t>continuously</a:t>
            </a:r>
            <a:r>
              <a:rPr lang="de-DE" sz="3600" dirty="0"/>
              <a:t>. </a:t>
            </a:r>
            <a:br>
              <a:rPr lang="de-DE" sz="3600" dirty="0"/>
            </a:br>
            <a:br>
              <a:rPr lang="de-DE" sz="3600" dirty="0"/>
            </a:br>
            <a:r>
              <a:rPr lang="de-DE" sz="3600" dirty="0"/>
              <a:t>On Instagram </a:t>
            </a:r>
            <a:r>
              <a:rPr lang="de-DE" sz="3600" dirty="0" err="1"/>
              <a:t>alone</a:t>
            </a:r>
            <a:r>
              <a:rPr lang="de-DE" sz="3600" dirty="0"/>
              <a:t>, 100 </a:t>
            </a:r>
            <a:r>
              <a:rPr lang="de-DE" sz="3600" dirty="0" err="1"/>
              <a:t>million</a:t>
            </a:r>
            <a:r>
              <a:rPr lang="de-DE" sz="3600" dirty="0"/>
              <a:t> </a:t>
            </a:r>
            <a:r>
              <a:rPr lang="de-DE" sz="3600" dirty="0" err="1"/>
              <a:t>images</a:t>
            </a:r>
            <a:r>
              <a:rPr lang="de-DE" sz="3600" dirty="0"/>
              <a:t> </a:t>
            </a:r>
            <a:r>
              <a:rPr lang="de-DE" sz="3600" dirty="0" err="1"/>
              <a:t>are</a:t>
            </a:r>
            <a:r>
              <a:rPr lang="de-DE" sz="3600" dirty="0"/>
              <a:t> </a:t>
            </a:r>
            <a:r>
              <a:rPr lang="de-DE" sz="3600" dirty="0" err="1"/>
              <a:t>uploaded</a:t>
            </a:r>
            <a:r>
              <a:rPr lang="de-DE" sz="3600" dirty="0"/>
              <a:t> </a:t>
            </a:r>
            <a:r>
              <a:rPr lang="de-DE" sz="3600" dirty="0" err="1"/>
              <a:t>every</a:t>
            </a:r>
            <a:r>
              <a:rPr lang="de-DE" sz="3600" dirty="0"/>
              <a:t> </a:t>
            </a:r>
            <a:r>
              <a:rPr lang="de-DE" sz="3600" dirty="0" err="1"/>
              <a:t>day</a:t>
            </a:r>
            <a:r>
              <a:rPr lang="de-DE" sz="3600" dirty="0"/>
              <a:t>.</a:t>
            </a:r>
            <a:br>
              <a:rPr lang="de-DE" sz="3600" dirty="0"/>
            </a:br>
            <a:br>
              <a:rPr lang="de-DE" sz="3600" dirty="0"/>
            </a:br>
            <a:r>
              <a:rPr lang="de-DE" sz="3600" dirty="0"/>
              <a:t>But </a:t>
            </a:r>
            <a:r>
              <a:rPr lang="de-DE" sz="3600" dirty="0" err="1"/>
              <a:t>this</a:t>
            </a:r>
            <a:r>
              <a:rPr lang="de-DE" sz="3600" dirty="0"/>
              <a:t> </a:t>
            </a:r>
            <a:r>
              <a:rPr lang="de-DE" sz="3600" dirty="0" err="1"/>
              <a:t>data</a:t>
            </a:r>
            <a:r>
              <a:rPr lang="de-DE" sz="3600" dirty="0"/>
              <a:t> </a:t>
            </a:r>
            <a:r>
              <a:rPr lang="de-DE" sz="3600" dirty="0" err="1"/>
              <a:t>is</a:t>
            </a:r>
            <a:r>
              <a:rPr lang="de-DE" sz="3600" dirty="0"/>
              <a:t> </a:t>
            </a:r>
            <a:r>
              <a:rPr lang="de-DE" sz="3600" dirty="0" err="1">
                <a:solidFill>
                  <a:schemeClr val="accent1"/>
                </a:solidFill>
              </a:rPr>
              <a:t>difficult</a:t>
            </a:r>
            <a:r>
              <a:rPr lang="de-DE" sz="3600" dirty="0">
                <a:solidFill>
                  <a:schemeClr val="accent1"/>
                </a:solidFill>
              </a:rPr>
              <a:t> </a:t>
            </a:r>
            <a:r>
              <a:rPr lang="de-DE" sz="3600" dirty="0" err="1">
                <a:solidFill>
                  <a:schemeClr val="accent1"/>
                </a:solidFill>
              </a:rPr>
              <a:t>to</a:t>
            </a:r>
            <a:r>
              <a:rPr lang="de-DE" sz="3600" dirty="0">
                <a:solidFill>
                  <a:schemeClr val="accent1"/>
                </a:solidFill>
              </a:rPr>
              <a:t> </a:t>
            </a:r>
            <a:r>
              <a:rPr lang="de-DE" sz="3600" dirty="0" err="1">
                <a:solidFill>
                  <a:schemeClr val="accent1"/>
                </a:solidFill>
              </a:rPr>
              <a:t>delete</a:t>
            </a:r>
            <a:r>
              <a:rPr lang="de-DE" sz="3600" dirty="0">
                <a:solidFill>
                  <a:schemeClr val="accent1"/>
                </a:solidFill>
              </a:rPr>
              <a:t> </a:t>
            </a:r>
            <a:r>
              <a:rPr lang="de-DE" sz="3600" dirty="0" err="1"/>
              <a:t>from</a:t>
            </a:r>
            <a:r>
              <a:rPr lang="de-DE" sz="3600" dirty="0"/>
              <a:t> </a:t>
            </a:r>
            <a:r>
              <a:rPr lang="de-DE" sz="3600" dirty="0" err="1"/>
              <a:t>the</a:t>
            </a:r>
            <a:r>
              <a:rPr lang="de-DE" sz="3600" dirty="0"/>
              <a:t> Internet. </a:t>
            </a:r>
            <a:br>
              <a:rPr lang="de-DE" sz="3600" dirty="0"/>
            </a:br>
            <a:br>
              <a:rPr lang="de-DE" sz="3600" dirty="0"/>
            </a:br>
            <a:r>
              <a:rPr lang="de-DE" sz="3600" dirty="0"/>
              <a:t>	Time </a:t>
            </a:r>
            <a:r>
              <a:rPr lang="de-DE" sz="3600" dirty="0" err="1"/>
              <a:t>travel</a:t>
            </a:r>
            <a:r>
              <a:rPr lang="de-DE" sz="3600" dirty="0"/>
              <a:t> </a:t>
            </a:r>
            <a:r>
              <a:rPr lang="de-DE" sz="3600" dirty="0" err="1"/>
              <a:t>with</a:t>
            </a:r>
            <a:r>
              <a:rPr lang="de-DE" sz="3600" dirty="0"/>
              <a:t> </a:t>
            </a:r>
            <a:r>
              <a:rPr lang="de-DE" sz="3600" dirty="0" err="1"/>
              <a:t>the</a:t>
            </a:r>
            <a:r>
              <a:rPr lang="de-DE" sz="3600" dirty="0"/>
              <a:t> </a:t>
            </a:r>
            <a:r>
              <a:rPr lang="de-DE" sz="3600" dirty="0" err="1">
                <a:solidFill>
                  <a:schemeClr val="accent1"/>
                </a:solidFill>
              </a:rPr>
              <a:t>Wayback</a:t>
            </a:r>
            <a:r>
              <a:rPr lang="de-DE" sz="3600" dirty="0">
                <a:solidFill>
                  <a:schemeClr val="accent1"/>
                </a:solidFill>
              </a:rPr>
              <a:t> </a:t>
            </a:r>
            <a:r>
              <a:rPr lang="de-DE" sz="3600" dirty="0" err="1">
                <a:solidFill>
                  <a:schemeClr val="accent1"/>
                </a:solidFill>
              </a:rPr>
              <a:t>Machine</a:t>
            </a:r>
            <a:r>
              <a:rPr lang="de-DE" sz="3600" dirty="0">
                <a:solidFill>
                  <a:schemeClr val="accent1"/>
                </a:solidFill>
              </a:rPr>
              <a:t> </a:t>
            </a:r>
            <a:br>
              <a:rPr lang="de-DE" sz="3600" dirty="0"/>
            </a:br>
            <a:r>
              <a:rPr lang="de-DE" sz="3600" dirty="0"/>
              <a:t>
</a:t>
            </a:r>
            <a:endParaRPr lang="de-DE" sz="3200" dirty="0"/>
          </a:p>
        </p:txBody>
      </p:sp>
      <p:pic>
        <p:nvPicPr>
          <p:cNvPr id="4" name="Grafik 3" descr="Ein Bild, das Text, Schild enthält.&#10;&#10;Automatisch generierte Beschreibung">
            <a:extLst>
              <a:ext uri="{FF2B5EF4-FFF2-40B4-BE49-F238E27FC236}">
                <a16:creationId xmlns:a16="http://schemas.microsoft.com/office/drawing/2014/main" id="{7CA3FAA7-FF92-DED1-4978-E9C3CEDECF96}"/>
              </a:ext>
            </a:extLst>
          </p:cNvPr>
          <p:cNvPicPr>
            <a:picLocks noChangeAspect="1"/>
          </p:cNvPicPr>
          <p:nvPr/>
        </p:nvPicPr>
        <p:blipFill>
          <a:blip r:embed="rId2"/>
          <a:stretch>
            <a:fillRect/>
          </a:stretch>
        </p:blipFill>
        <p:spPr>
          <a:xfrm>
            <a:off x="1192435" y="4987126"/>
            <a:ext cx="817337" cy="817337"/>
          </a:xfrm>
          <a:prstGeom prst="rect">
            <a:avLst/>
          </a:prstGeom>
        </p:spPr>
      </p:pic>
    </p:spTree>
    <p:extLst>
      <p:ext uri="{BB962C8B-B14F-4D97-AF65-F5344CB8AC3E}">
        <p14:creationId xmlns:p14="http://schemas.microsoft.com/office/powerpoint/2010/main" val="36215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72428-4645-ECF8-5339-AA4FD10AFBAB}"/>
              </a:ext>
            </a:extLst>
          </p:cNvPr>
          <p:cNvSpPr>
            <a:spLocks noGrp="1"/>
          </p:cNvSpPr>
          <p:nvPr>
            <p:ph type="title"/>
          </p:nvPr>
        </p:nvSpPr>
        <p:spPr>
          <a:xfrm>
            <a:off x="1546670" y="365125"/>
            <a:ext cx="9807129" cy="6020685"/>
          </a:xfrm>
        </p:spPr>
        <p:txBody>
          <a:bodyPr>
            <a:normAutofit/>
          </a:bodyPr>
          <a:lstStyle/>
          <a:p>
            <a:r>
              <a:rPr lang="de-DE" sz="4000" dirty="0"/>
              <a:t>Think </a:t>
            </a:r>
            <a:r>
              <a:rPr lang="de-DE" sz="4000" dirty="0" err="1"/>
              <a:t>together</a:t>
            </a:r>
            <a:r>
              <a:rPr lang="de-DE" sz="4000" dirty="0"/>
              <a:t> </a:t>
            </a:r>
            <a:r>
              <a:rPr lang="de-DE" sz="4000" dirty="0" err="1"/>
              <a:t>about</a:t>
            </a:r>
            <a:r>
              <a:rPr lang="de-DE" sz="4000" dirty="0"/>
              <a:t> </a:t>
            </a:r>
            <a:r>
              <a:rPr lang="de-DE" sz="4000" dirty="0" err="1"/>
              <a:t>what</a:t>
            </a:r>
            <a:r>
              <a:rPr lang="de-DE" sz="4000" dirty="0"/>
              <a:t> </a:t>
            </a:r>
            <a:r>
              <a:rPr lang="de-DE" sz="4000" dirty="0" err="1"/>
              <a:t>you</a:t>
            </a:r>
            <a:r>
              <a:rPr lang="de-DE" sz="4000" dirty="0"/>
              <a:t> </a:t>
            </a:r>
            <a:r>
              <a:rPr lang="de-DE" sz="4000" dirty="0" err="1"/>
              <a:t>can</a:t>
            </a:r>
            <a:r>
              <a:rPr lang="de-DE" sz="4000" dirty="0"/>
              <a:t> do so </a:t>
            </a:r>
            <a:r>
              <a:rPr lang="de-DE" sz="4000" dirty="0" err="1"/>
              <a:t>that</a:t>
            </a:r>
            <a:r>
              <a:rPr lang="de-DE" sz="4000" dirty="0"/>
              <a:t> </a:t>
            </a:r>
            <a:r>
              <a:rPr lang="de-DE" sz="4000" dirty="0" err="1"/>
              <a:t>unpleasant</a:t>
            </a:r>
            <a:r>
              <a:rPr lang="de-DE" sz="4000" dirty="0"/>
              <a:t> </a:t>
            </a:r>
            <a:r>
              <a:rPr lang="de-DE" sz="4000" dirty="0" err="1"/>
              <a:t>photos</a:t>
            </a:r>
            <a:r>
              <a:rPr lang="de-DE" sz="4000" dirty="0"/>
              <a:t>, </a:t>
            </a:r>
            <a:r>
              <a:rPr lang="de-DE" sz="4000" dirty="0" err="1"/>
              <a:t>videos</a:t>
            </a:r>
            <a:r>
              <a:rPr lang="de-DE" sz="4000" dirty="0"/>
              <a:t>, etc. </a:t>
            </a:r>
            <a:r>
              <a:rPr lang="de-DE" sz="4000" dirty="0" err="1"/>
              <a:t>are</a:t>
            </a:r>
            <a:r>
              <a:rPr lang="de-DE" sz="4000" dirty="0"/>
              <a:t> </a:t>
            </a:r>
            <a:r>
              <a:rPr lang="de-DE" sz="4000" dirty="0" err="1"/>
              <a:t>deleted</a:t>
            </a:r>
            <a:r>
              <a:rPr lang="de-DE" sz="4000" dirty="0"/>
              <a:t> </a:t>
            </a:r>
            <a:r>
              <a:rPr lang="de-DE" sz="4000" dirty="0" err="1"/>
              <a:t>again</a:t>
            </a:r>
            <a:r>
              <a:rPr lang="de-DE" sz="4000" dirty="0"/>
              <a:t>.</a:t>
            </a:r>
            <a:br>
              <a:rPr lang="de-DE" sz="4000" dirty="0"/>
            </a:br>
            <a:br>
              <a:rPr lang="de-DE" sz="4000" dirty="0"/>
            </a:br>
            <a:r>
              <a:rPr lang="de-DE" sz="4000" dirty="0"/>
              <a:t>	Create a </a:t>
            </a:r>
            <a:r>
              <a:rPr lang="de-DE" sz="4000" dirty="0" err="1">
                <a:solidFill>
                  <a:schemeClr val="accent1"/>
                </a:solidFill>
              </a:rPr>
              <a:t>guide</a:t>
            </a:r>
            <a:r>
              <a:rPr lang="de-DE" sz="4000" dirty="0"/>
              <a:t> </a:t>
            </a:r>
            <a:r>
              <a:rPr lang="de-DE" sz="4000" dirty="0" err="1"/>
              <a:t>together</a:t>
            </a:r>
            <a:r>
              <a:rPr lang="de-DE" sz="4000" dirty="0"/>
              <a:t>!</a:t>
            </a:r>
            <a:br>
              <a:rPr lang="de-DE" sz="4000" dirty="0"/>
            </a:br>
            <a:br>
              <a:rPr lang="de-DE" sz="4000" dirty="0"/>
            </a:br>
            <a:r>
              <a:rPr lang="de-DE" sz="4000" dirty="0"/>
              <a:t>	</a:t>
            </a:r>
            <a:r>
              <a:rPr lang="de-DE" sz="4000" dirty="0" err="1"/>
              <a:t>If</a:t>
            </a:r>
            <a:r>
              <a:rPr lang="de-DE" sz="4000" dirty="0"/>
              <a:t> </a:t>
            </a:r>
            <a:r>
              <a:rPr lang="de-DE" sz="4000" dirty="0" err="1"/>
              <a:t>necessary</a:t>
            </a:r>
            <a:r>
              <a:rPr lang="de-DE" sz="4000" dirty="0"/>
              <a:t>, </a:t>
            </a:r>
            <a:r>
              <a:rPr lang="de-DE" sz="4000" dirty="0" err="1"/>
              <a:t>research</a:t>
            </a:r>
            <a:r>
              <a:rPr lang="de-DE" sz="4000" dirty="0"/>
              <a:t> </a:t>
            </a:r>
            <a:r>
              <a:rPr lang="de-DE" sz="4000" dirty="0" err="1"/>
              <a:t>websites</a:t>
            </a:r>
            <a:r>
              <a:rPr lang="de-DE" sz="4000" dirty="0"/>
              <a:t> 	</a:t>
            </a:r>
            <a:r>
              <a:rPr lang="de-DE" sz="4000" dirty="0" err="1"/>
              <a:t>that</a:t>
            </a:r>
            <a:r>
              <a:rPr lang="de-DE" sz="4000" dirty="0"/>
              <a:t> </a:t>
            </a:r>
            <a:r>
              <a:rPr lang="de-DE" sz="4000" dirty="0" err="1"/>
              <a:t>help</a:t>
            </a:r>
            <a:r>
              <a:rPr lang="de-DE" sz="4000" dirty="0"/>
              <a:t> </a:t>
            </a:r>
            <a:r>
              <a:rPr lang="de-DE" sz="4000" dirty="0" err="1"/>
              <a:t>with</a:t>
            </a:r>
            <a:r>
              <a:rPr lang="de-DE" sz="4000" dirty="0"/>
              <a:t> </a:t>
            </a:r>
            <a:r>
              <a:rPr lang="de-DE" sz="4000" dirty="0" err="1"/>
              <a:t>this</a:t>
            </a:r>
            <a:r>
              <a:rPr lang="de-DE" sz="4000" dirty="0"/>
              <a:t>. </a:t>
            </a:r>
          </a:p>
        </p:txBody>
      </p:sp>
      <p:pic>
        <p:nvPicPr>
          <p:cNvPr id="4" name="Grafik 3" descr="Ein Bild, das Text, Schild enthält.&#10;&#10;Automatisch generierte Beschreibung">
            <a:extLst>
              <a:ext uri="{FF2B5EF4-FFF2-40B4-BE49-F238E27FC236}">
                <a16:creationId xmlns:a16="http://schemas.microsoft.com/office/drawing/2014/main" id="{4D475168-0087-C86D-05AF-160D4B898579}"/>
              </a:ext>
            </a:extLst>
          </p:cNvPr>
          <p:cNvPicPr>
            <a:picLocks noChangeAspect="1"/>
          </p:cNvPicPr>
          <p:nvPr/>
        </p:nvPicPr>
        <p:blipFill>
          <a:blip r:embed="rId2"/>
          <a:stretch>
            <a:fillRect/>
          </a:stretch>
        </p:blipFill>
        <p:spPr>
          <a:xfrm>
            <a:off x="1546670" y="4306518"/>
            <a:ext cx="817337" cy="817337"/>
          </a:xfrm>
          <a:prstGeom prst="rect">
            <a:avLst/>
          </a:prstGeom>
        </p:spPr>
      </p:pic>
      <p:pic>
        <p:nvPicPr>
          <p:cNvPr id="5" name="Grafik 4" descr="Ein Bild, das Text, Schild enthält.&#10;&#10;Automatisch generierte Beschreibung">
            <a:extLst>
              <a:ext uri="{FF2B5EF4-FFF2-40B4-BE49-F238E27FC236}">
                <a16:creationId xmlns:a16="http://schemas.microsoft.com/office/drawing/2014/main" id="{91708622-AED4-F96D-1DD4-B6BEE871B45C}"/>
              </a:ext>
            </a:extLst>
          </p:cNvPr>
          <p:cNvPicPr>
            <a:picLocks noChangeAspect="1"/>
          </p:cNvPicPr>
          <p:nvPr/>
        </p:nvPicPr>
        <p:blipFill>
          <a:blip r:embed="rId2"/>
          <a:stretch>
            <a:fillRect/>
          </a:stretch>
        </p:blipFill>
        <p:spPr>
          <a:xfrm>
            <a:off x="1546669" y="3089940"/>
            <a:ext cx="817337" cy="817337"/>
          </a:xfrm>
          <a:prstGeom prst="rect">
            <a:avLst/>
          </a:prstGeom>
        </p:spPr>
      </p:pic>
    </p:spTree>
    <p:extLst>
      <p:ext uri="{BB962C8B-B14F-4D97-AF65-F5344CB8AC3E}">
        <p14:creationId xmlns:p14="http://schemas.microsoft.com/office/powerpoint/2010/main" val="366097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9BAF3-BB98-B7E0-ED1B-F00FE7AEB4B0}"/>
              </a:ext>
            </a:extLst>
          </p:cNvPr>
          <p:cNvSpPr>
            <a:spLocks noGrp="1"/>
          </p:cNvSpPr>
          <p:nvPr>
            <p:ph type="title"/>
          </p:nvPr>
        </p:nvSpPr>
        <p:spPr>
          <a:xfrm>
            <a:off x="781339" y="1035685"/>
            <a:ext cx="9807129" cy="1975739"/>
          </a:xfrm>
        </p:spPr>
        <p:txBody>
          <a:bodyPr>
            <a:normAutofit/>
          </a:bodyPr>
          <a:lstStyle/>
          <a:p>
            <a:r>
              <a:rPr lang="de-DE" sz="2800" dirty="0" err="1"/>
              <a:t>Discuss</a:t>
            </a:r>
            <a:r>
              <a:rPr lang="de-DE" sz="2800" dirty="0"/>
              <a:t> </a:t>
            </a:r>
            <a:r>
              <a:rPr lang="de-DE" sz="2800" dirty="0" err="1"/>
              <a:t>the</a:t>
            </a:r>
            <a:r>
              <a:rPr lang="de-DE" sz="2800" dirty="0"/>
              <a:t> </a:t>
            </a:r>
            <a:r>
              <a:rPr lang="de-DE" sz="2800" dirty="0" err="1"/>
              <a:t>following</a:t>
            </a:r>
            <a:r>
              <a:rPr lang="de-DE" sz="2800" dirty="0"/>
              <a:t> </a:t>
            </a:r>
            <a:r>
              <a:rPr lang="de-DE" sz="2800" dirty="0" err="1"/>
              <a:t>questions</a:t>
            </a:r>
            <a:r>
              <a:rPr lang="de-DE" sz="2800" dirty="0"/>
              <a:t> in </a:t>
            </a:r>
            <a:r>
              <a:rPr lang="de-DE" sz="2800" dirty="0" err="1"/>
              <a:t>groups</a:t>
            </a:r>
            <a:r>
              <a:rPr lang="de-DE" sz="2800" dirty="0"/>
              <a:t> (3-4 </a:t>
            </a:r>
            <a:r>
              <a:rPr lang="de-DE" sz="2800" dirty="0" err="1"/>
              <a:t>students</a:t>
            </a:r>
            <a:r>
              <a:rPr lang="de-DE" sz="2800" dirty="0"/>
              <a:t>)!</a:t>
            </a:r>
            <a:br>
              <a:rPr lang="de-DE" sz="2800" dirty="0"/>
            </a:br>
            <a:r>
              <a:rPr lang="de-DE" sz="2800" dirty="0"/>
              <a:t>Create a </a:t>
            </a:r>
            <a:r>
              <a:rPr lang="de-DE" sz="2800" dirty="0" err="1"/>
              <a:t>poster</a:t>
            </a:r>
            <a:r>
              <a:rPr lang="de-DE" sz="2800" dirty="0"/>
              <a:t> </a:t>
            </a:r>
            <a:r>
              <a:rPr lang="de-DE" sz="2800" dirty="0" err="1"/>
              <a:t>with</a:t>
            </a:r>
            <a:r>
              <a:rPr lang="de-DE" sz="2800" dirty="0"/>
              <a:t> </a:t>
            </a:r>
            <a:r>
              <a:rPr lang="de-DE" sz="2800" dirty="0" err="1"/>
              <a:t>your</a:t>
            </a:r>
            <a:r>
              <a:rPr lang="de-DE" sz="2800" dirty="0"/>
              <a:t> </a:t>
            </a:r>
            <a:r>
              <a:rPr lang="de-DE" sz="2800" dirty="0" err="1"/>
              <a:t>results</a:t>
            </a:r>
            <a:r>
              <a:rPr lang="de-DE" sz="2800" dirty="0"/>
              <a:t> 
</a:t>
            </a:r>
          </a:p>
        </p:txBody>
      </p:sp>
      <p:sp>
        <p:nvSpPr>
          <p:cNvPr id="3" name="Inhaltsplatzhalter 2">
            <a:extLst>
              <a:ext uri="{FF2B5EF4-FFF2-40B4-BE49-F238E27FC236}">
                <a16:creationId xmlns:a16="http://schemas.microsoft.com/office/drawing/2014/main" id="{5E688A47-CB2B-500D-8098-7BE6D909E14A}"/>
              </a:ext>
            </a:extLst>
          </p:cNvPr>
          <p:cNvSpPr>
            <a:spLocks noGrp="1"/>
          </p:cNvSpPr>
          <p:nvPr>
            <p:ph idx="1"/>
          </p:nvPr>
        </p:nvSpPr>
        <p:spPr>
          <a:xfrm>
            <a:off x="838199" y="2450593"/>
            <a:ext cx="9693408" cy="3750754"/>
          </a:xfrm>
        </p:spPr>
        <p:txBody>
          <a:bodyPr>
            <a:normAutofit lnSpcReduction="10000"/>
          </a:bodyPr>
          <a:lstStyle/>
          <a:p>
            <a:pPr marL="342900" lvl="0" indent="-342900">
              <a:buFont typeface="Symbol" pitchFamily="2" charset="2"/>
              <a:buChar char=""/>
            </a:pPr>
            <a:r>
              <a:rPr lang="de-AT" sz="2400" dirty="0" err="1">
                <a:ea typeface="Calibri" panose="020F0502020204030204" pitchFamily="34" charset="0"/>
              </a:rPr>
              <a:t>What</a:t>
            </a:r>
            <a:r>
              <a:rPr lang="de-AT" sz="2400" dirty="0">
                <a:ea typeface="Calibri" panose="020F0502020204030204" pitchFamily="34" charset="0"/>
              </a:rPr>
              <a:t> </a:t>
            </a:r>
            <a:r>
              <a:rPr lang="de-AT" sz="2400" dirty="0" err="1">
                <a:ea typeface="Calibri" panose="020F0502020204030204" pitchFamily="34" charset="0"/>
              </a:rPr>
              <a:t>apps</a:t>
            </a:r>
            <a:r>
              <a:rPr lang="de-AT" sz="2400" dirty="0">
                <a:ea typeface="Calibri" panose="020F0502020204030204" pitchFamily="34" charset="0"/>
              </a:rPr>
              <a:t> and </a:t>
            </a:r>
            <a:r>
              <a:rPr lang="de-AT" sz="2400" dirty="0" err="1">
                <a:ea typeface="Calibri" panose="020F0502020204030204" pitchFamily="34" charset="0"/>
              </a:rPr>
              <a:t>websites</a:t>
            </a:r>
            <a:r>
              <a:rPr lang="de-AT" sz="2400" dirty="0">
                <a:ea typeface="Calibri" panose="020F0502020204030204" pitchFamily="34" charset="0"/>
              </a:rPr>
              <a:t> do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use</a:t>
            </a:r>
            <a:r>
              <a:rPr lang="de-AT" sz="2400" dirty="0">
                <a:ea typeface="Calibri" panose="020F0502020204030204" pitchFamily="34" charset="0"/>
              </a:rPr>
              <a:t> </a:t>
            </a:r>
            <a:r>
              <a:rPr lang="de-AT" sz="2400" dirty="0" err="1">
                <a:ea typeface="Calibri" panose="020F0502020204030204" pitchFamily="34" charset="0"/>
              </a:rPr>
              <a:t>regularly</a:t>
            </a:r>
            <a:r>
              <a:rPr lang="de-AT" sz="2400" dirty="0">
                <a:ea typeface="Calibri" panose="020F0502020204030204" pitchFamily="34" charset="0"/>
              </a:rPr>
              <a:t>?
Do </a:t>
            </a:r>
            <a:r>
              <a:rPr lang="de-AT" sz="2400" dirty="0" err="1">
                <a:ea typeface="Calibri" panose="020F0502020204030204" pitchFamily="34" charset="0"/>
              </a:rPr>
              <a:t>your</a:t>
            </a:r>
            <a:r>
              <a:rPr lang="de-AT" sz="2400" dirty="0">
                <a:ea typeface="Calibri" panose="020F0502020204030204" pitchFamily="34" charset="0"/>
              </a:rPr>
              <a:t> social </a:t>
            </a:r>
            <a:r>
              <a:rPr lang="de-AT" sz="2400" dirty="0" err="1">
                <a:ea typeface="Calibri" panose="020F0502020204030204" pitchFamily="34" charset="0"/>
              </a:rPr>
              <a:t>media</a:t>
            </a:r>
            <a:r>
              <a:rPr lang="de-AT" sz="2400" dirty="0">
                <a:ea typeface="Calibri" panose="020F0502020204030204" pitchFamily="34" charset="0"/>
              </a:rPr>
              <a:t> </a:t>
            </a:r>
            <a:r>
              <a:rPr lang="de-AT" sz="2400" dirty="0" err="1">
                <a:ea typeface="Calibri" panose="020F0502020204030204" pitchFamily="34" charset="0"/>
              </a:rPr>
              <a:t>providers</a:t>
            </a:r>
            <a:r>
              <a:rPr lang="de-AT" sz="2400" dirty="0">
                <a:ea typeface="Calibri" panose="020F0502020204030204" pitchFamily="34" charset="0"/>
              </a:rPr>
              <a:t> (e.g. Instagram) </a:t>
            </a:r>
            <a:r>
              <a:rPr lang="de-AT" sz="2400" dirty="0" err="1">
                <a:ea typeface="Calibri" panose="020F0502020204030204" pitchFamily="34" charset="0"/>
              </a:rPr>
              <a:t>know</a:t>
            </a:r>
            <a:r>
              <a:rPr lang="de-AT" sz="2400" dirty="0">
                <a:ea typeface="Calibri" panose="020F0502020204030204" pitchFamily="34" charset="0"/>
              </a:rPr>
              <a:t> </a:t>
            </a:r>
            <a:r>
              <a:rPr lang="de-AT" sz="2400" dirty="0" err="1">
                <a:ea typeface="Calibri" panose="020F0502020204030204" pitchFamily="34" charset="0"/>
              </a:rPr>
              <a:t>your</a:t>
            </a:r>
            <a:r>
              <a:rPr lang="de-AT" sz="2400" dirty="0">
                <a:ea typeface="Calibri" panose="020F0502020204030204" pitchFamily="34" charset="0"/>
              </a:rPr>
              <a:t> real </a:t>
            </a:r>
            <a:r>
              <a:rPr lang="de-AT" sz="2400" dirty="0" err="1">
                <a:ea typeface="Calibri" panose="020F0502020204030204" pitchFamily="34" charset="0"/>
              </a:rPr>
              <a:t>name</a:t>
            </a:r>
            <a:r>
              <a:rPr lang="de-AT" sz="2400" dirty="0">
                <a:ea typeface="Calibri" panose="020F0502020204030204" pitchFamily="34" charset="0"/>
              </a:rPr>
              <a:t>?
Can </a:t>
            </a:r>
            <a:r>
              <a:rPr lang="de-AT" sz="2400" dirty="0" err="1">
                <a:ea typeface="Calibri" panose="020F0502020204030204" pitchFamily="34" charset="0"/>
              </a:rPr>
              <a:t>everyone</a:t>
            </a:r>
            <a:r>
              <a:rPr lang="de-AT" sz="2400" dirty="0">
                <a:ea typeface="Calibri" panose="020F0502020204030204" pitchFamily="34" charset="0"/>
              </a:rPr>
              <a:t> </a:t>
            </a:r>
            <a:r>
              <a:rPr lang="de-AT" sz="2400" dirty="0" err="1">
                <a:ea typeface="Calibri" panose="020F0502020204030204" pitchFamily="34" charset="0"/>
              </a:rPr>
              <a:t>see</a:t>
            </a:r>
            <a:r>
              <a:rPr lang="de-AT" sz="2400" dirty="0">
                <a:ea typeface="Calibri" panose="020F0502020204030204" pitchFamily="34" charset="0"/>
              </a:rPr>
              <a:t> </a:t>
            </a:r>
            <a:r>
              <a:rPr lang="de-AT" sz="2400" dirty="0" err="1">
                <a:ea typeface="Calibri" panose="020F0502020204030204" pitchFamily="34" charset="0"/>
              </a:rPr>
              <a:t>your</a:t>
            </a:r>
            <a:r>
              <a:rPr lang="de-AT" sz="2400" dirty="0">
                <a:ea typeface="Calibri" panose="020F0502020204030204" pitchFamily="34" charset="0"/>
              </a:rPr>
              <a:t> </a:t>
            </a:r>
            <a:r>
              <a:rPr lang="de-AT" sz="2400" dirty="0" err="1">
                <a:ea typeface="Calibri" panose="020F0502020204030204" pitchFamily="34" charset="0"/>
              </a:rPr>
              <a:t>pictures</a:t>
            </a:r>
            <a:r>
              <a:rPr lang="de-AT" sz="2400" dirty="0">
                <a:ea typeface="Calibri" panose="020F0502020204030204" pitchFamily="34" charset="0"/>
              </a:rPr>
              <a:t> on </a:t>
            </a:r>
            <a:r>
              <a:rPr lang="de-AT" sz="2400" dirty="0" err="1">
                <a:ea typeface="Calibri" panose="020F0502020204030204" pitchFamily="34" charset="0"/>
              </a:rPr>
              <a:t>your</a:t>
            </a:r>
            <a:r>
              <a:rPr lang="de-AT" sz="2400" dirty="0">
                <a:ea typeface="Calibri" panose="020F0502020204030204" pitchFamily="34" charset="0"/>
              </a:rPr>
              <a:t> social </a:t>
            </a:r>
            <a:r>
              <a:rPr lang="de-AT" sz="2400" dirty="0" err="1">
                <a:ea typeface="Calibri" panose="020F0502020204030204" pitchFamily="34" charset="0"/>
              </a:rPr>
              <a:t>media</a:t>
            </a:r>
            <a:r>
              <a:rPr lang="de-AT" sz="2400" dirty="0">
                <a:ea typeface="Calibri" panose="020F0502020204030204" pitchFamily="34" charset="0"/>
              </a:rPr>
              <a:t> </a:t>
            </a:r>
            <a:r>
              <a:rPr lang="de-AT" sz="2400" dirty="0" err="1">
                <a:ea typeface="Calibri" panose="020F0502020204030204" pitchFamily="34" charset="0"/>
              </a:rPr>
              <a:t>profiles</a:t>
            </a:r>
            <a:r>
              <a:rPr lang="de-AT" sz="2400" dirty="0">
                <a:ea typeface="Calibri" panose="020F0502020204030204" pitchFamily="34" charset="0"/>
              </a:rPr>
              <a:t>, </a:t>
            </a:r>
            <a:r>
              <a:rPr lang="de-AT" sz="2400" dirty="0" err="1">
                <a:ea typeface="Calibri" panose="020F0502020204030204" pitchFamily="34" charset="0"/>
              </a:rPr>
              <a:t>or</a:t>
            </a:r>
            <a:r>
              <a:rPr lang="de-AT" sz="2400" dirty="0">
                <a:ea typeface="Calibri" panose="020F0502020204030204" pitchFamily="34" charset="0"/>
              </a:rPr>
              <a:t> just </a:t>
            </a:r>
            <a:r>
              <a:rPr lang="de-AT" sz="2400" dirty="0" err="1">
                <a:ea typeface="Calibri" panose="020F0502020204030204" pitchFamily="34" charset="0"/>
              </a:rPr>
              <a:t>your</a:t>
            </a:r>
            <a:r>
              <a:rPr lang="de-AT" sz="2400" dirty="0">
                <a:ea typeface="Calibri" panose="020F0502020204030204" pitchFamily="34" charset="0"/>
              </a:rPr>
              <a:t> </a:t>
            </a:r>
            <a:r>
              <a:rPr lang="de-AT" sz="2400" dirty="0" err="1">
                <a:ea typeface="Calibri" panose="020F0502020204030204" pitchFamily="34" charset="0"/>
              </a:rPr>
              <a:t>contacts</a:t>
            </a:r>
            <a:r>
              <a:rPr lang="de-AT" sz="2400" dirty="0">
                <a:ea typeface="Calibri" panose="020F0502020204030204" pitchFamily="34" charset="0"/>
              </a:rPr>
              <a:t>?
</a:t>
            </a:r>
            <a:r>
              <a:rPr lang="de-AT" sz="2400" dirty="0" err="1">
                <a:ea typeface="Calibri" panose="020F0502020204030204" pitchFamily="34" charset="0"/>
              </a:rPr>
              <a:t>Why</a:t>
            </a:r>
            <a:r>
              <a:rPr lang="de-AT" sz="2400" dirty="0">
                <a:ea typeface="Calibri" panose="020F0502020204030204" pitchFamily="34" charset="0"/>
              </a:rPr>
              <a:t> </a:t>
            </a:r>
            <a:r>
              <a:rPr lang="de-AT" sz="2400" dirty="0" err="1">
                <a:ea typeface="Calibri" panose="020F0502020204030204" pitchFamily="34" charset="0"/>
              </a:rPr>
              <a:t>are</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active</a:t>
            </a:r>
            <a:r>
              <a:rPr lang="de-AT" sz="2400" dirty="0">
                <a:ea typeface="Calibri" panose="020F0502020204030204" pitchFamily="34" charset="0"/>
              </a:rPr>
              <a:t> on social </a:t>
            </a:r>
            <a:r>
              <a:rPr lang="de-AT" sz="2400" dirty="0" err="1">
                <a:ea typeface="Calibri" panose="020F0502020204030204" pitchFamily="34" charset="0"/>
              </a:rPr>
              <a:t>media</a:t>
            </a:r>
            <a:r>
              <a:rPr lang="de-AT" sz="2400" dirty="0">
                <a:ea typeface="Calibri" panose="020F0502020204030204" pitchFamily="34" charset="0"/>
              </a:rPr>
              <a:t> </a:t>
            </a:r>
            <a:r>
              <a:rPr lang="de-AT" sz="2400" dirty="0" err="1">
                <a:ea typeface="Calibri" panose="020F0502020204030204" pitchFamily="34" charset="0"/>
              </a:rPr>
              <a:t>platforms</a:t>
            </a:r>
            <a:r>
              <a:rPr lang="de-AT" sz="2400" dirty="0">
                <a:ea typeface="Calibri" panose="020F0502020204030204" pitchFamily="34" charset="0"/>
              </a:rPr>
              <a:t>?
</a:t>
            </a:r>
            <a:r>
              <a:rPr lang="de-AT" sz="2400" dirty="0" err="1">
                <a:ea typeface="Calibri" panose="020F0502020204030204" pitchFamily="34" charset="0"/>
              </a:rPr>
              <a:t>Have</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ever</a:t>
            </a:r>
            <a:r>
              <a:rPr lang="de-AT" sz="2400" dirty="0">
                <a:ea typeface="Calibri" panose="020F0502020204030204" pitchFamily="34" charset="0"/>
              </a:rPr>
              <a:t> </a:t>
            </a:r>
            <a:r>
              <a:rPr lang="de-AT" sz="2400" dirty="0" err="1">
                <a:ea typeface="Calibri" panose="020F0502020204030204" pitchFamily="34" charset="0"/>
              </a:rPr>
              <a:t>read</a:t>
            </a:r>
            <a:r>
              <a:rPr lang="de-AT" sz="2400" dirty="0">
                <a:ea typeface="Calibri" panose="020F0502020204030204" pitchFamily="34" charset="0"/>
              </a:rPr>
              <a:t> a </a:t>
            </a:r>
            <a:r>
              <a:rPr lang="de-AT" sz="2400" dirty="0" err="1">
                <a:ea typeface="Calibri" panose="020F0502020204030204" pitchFamily="34" charset="0"/>
              </a:rPr>
              <a:t>privacy</a:t>
            </a:r>
            <a:r>
              <a:rPr lang="de-AT" sz="2400" dirty="0">
                <a:ea typeface="Calibri" panose="020F0502020204030204" pitchFamily="34" charset="0"/>
              </a:rPr>
              <a:t> </a:t>
            </a:r>
            <a:r>
              <a:rPr lang="de-AT" sz="2400" dirty="0" err="1">
                <a:ea typeface="Calibri" panose="020F0502020204030204" pitchFamily="34" charset="0"/>
              </a:rPr>
              <a:t>policy</a:t>
            </a:r>
            <a:r>
              <a:rPr lang="de-AT" sz="2400" dirty="0">
                <a:ea typeface="Calibri" panose="020F0502020204030204" pitchFamily="34" charset="0"/>
              </a:rPr>
              <a:t>?</a:t>
            </a:r>
            <a:br>
              <a:rPr lang="de-AT" sz="2400" dirty="0">
                <a:ea typeface="Calibri" panose="020F0502020204030204" pitchFamily="34" charset="0"/>
              </a:rPr>
            </a:br>
            <a:r>
              <a:rPr lang="de-AT" sz="2400" dirty="0">
                <a:ea typeface="Calibri" panose="020F0502020204030204" pitchFamily="34" charset="0"/>
              </a:rPr>
              <a:t>Are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interested</a:t>
            </a:r>
            <a:r>
              <a:rPr lang="de-AT" sz="2400" dirty="0">
                <a:ea typeface="Calibri" panose="020F0502020204030204" pitchFamily="34" charset="0"/>
              </a:rPr>
              <a:t> in </a:t>
            </a:r>
            <a:r>
              <a:rPr lang="de-AT" sz="2400" dirty="0" err="1">
                <a:ea typeface="Calibri" panose="020F0502020204030204" pitchFamily="34" charset="0"/>
              </a:rPr>
              <a:t>what</a:t>
            </a:r>
            <a:r>
              <a:rPr lang="de-AT" sz="2400" dirty="0">
                <a:ea typeface="Calibri" panose="020F0502020204030204" pitchFamily="34" charset="0"/>
              </a:rPr>
              <a:t> </a:t>
            </a:r>
            <a:r>
              <a:rPr lang="de-AT" sz="2400" dirty="0" err="1">
                <a:ea typeface="Calibri" panose="020F0502020204030204" pitchFamily="34" charset="0"/>
              </a:rPr>
              <a:t>data</a:t>
            </a:r>
            <a:r>
              <a:rPr lang="de-AT" sz="2400" dirty="0">
                <a:ea typeface="Calibri" panose="020F0502020204030204" pitchFamily="34" charset="0"/>
              </a:rPr>
              <a:t> </a:t>
            </a:r>
            <a:r>
              <a:rPr lang="de-AT" sz="2400" dirty="0" err="1">
                <a:ea typeface="Calibri" panose="020F0502020204030204" pitchFamily="34" charset="0"/>
              </a:rPr>
              <a:t>is</a:t>
            </a:r>
            <a:r>
              <a:rPr lang="de-AT" sz="2400" dirty="0">
                <a:ea typeface="Calibri" panose="020F0502020204030204" pitchFamily="34" charset="0"/>
              </a:rPr>
              <a:t> </a:t>
            </a:r>
            <a:r>
              <a:rPr lang="de-AT" sz="2400" dirty="0" err="1">
                <a:ea typeface="Calibri" panose="020F0502020204030204" pitchFamily="34" charset="0"/>
              </a:rPr>
              <a:t>collected</a:t>
            </a:r>
            <a:r>
              <a:rPr lang="de-AT" sz="2400" dirty="0">
                <a:ea typeface="Calibri" panose="020F0502020204030204" pitchFamily="34" charset="0"/>
              </a:rPr>
              <a:t> </a:t>
            </a:r>
            <a:r>
              <a:rPr lang="de-AT" sz="2400" dirty="0" err="1">
                <a:ea typeface="Calibri" panose="020F0502020204030204" pitchFamily="34" charset="0"/>
              </a:rPr>
              <a:t>from</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Have</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ever</a:t>
            </a:r>
            <a:r>
              <a:rPr lang="de-AT" sz="2400" dirty="0">
                <a:ea typeface="Calibri" panose="020F0502020204030204" pitchFamily="34" charset="0"/>
              </a:rPr>
              <a:t> </a:t>
            </a:r>
            <a:r>
              <a:rPr lang="de-AT" sz="2400" dirty="0" err="1">
                <a:ea typeface="Calibri" panose="020F0502020204030204" pitchFamily="34" charset="0"/>
              </a:rPr>
              <a:t>googled</a:t>
            </a:r>
            <a:r>
              <a:rPr lang="de-AT" sz="2400" dirty="0">
                <a:ea typeface="Calibri" panose="020F0502020204030204" pitchFamily="34" charset="0"/>
              </a:rPr>
              <a:t> </a:t>
            </a:r>
            <a:r>
              <a:rPr lang="de-AT" sz="2400" dirty="0" err="1">
                <a:ea typeface="Calibri" panose="020F0502020204030204" pitchFamily="34" charset="0"/>
              </a:rPr>
              <a:t>yourself</a:t>
            </a:r>
            <a:r>
              <a:rPr lang="de-AT" sz="2400" dirty="0">
                <a:ea typeface="Calibri" panose="020F0502020204030204" pitchFamily="34" charset="0"/>
              </a:rPr>
              <a:t>? </a:t>
            </a:r>
            <a:r>
              <a:rPr lang="de-AT" sz="2400" dirty="0" err="1">
                <a:ea typeface="Calibri" panose="020F0502020204030204" pitchFamily="34" charset="0"/>
              </a:rPr>
              <a:t>If</a:t>
            </a:r>
            <a:r>
              <a:rPr lang="de-AT" sz="2400" dirty="0">
                <a:ea typeface="Calibri" panose="020F0502020204030204" pitchFamily="34" charset="0"/>
              </a:rPr>
              <a:t> so, </a:t>
            </a:r>
            <a:r>
              <a:rPr lang="de-AT" sz="2400" dirty="0" err="1">
                <a:ea typeface="Calibri" panose="020F0502020204030204" pitchFamily="34" charset="0"/>
              </a:rPr>
              <a:t>did</a:t>
            </a:r>
            <a:r>
              <a:rPr lang="de-AT" sz="2400" dirty="0">
                <a:ea typeface="Calibri" panose="020F0502020204030204" pitchFamily="34" charset="0"/>
              </a:rPr>
              <a:t> </a:t>
            </a:r>
            <a:r>
              <a:rPr lang="de-AT" sz="2400" dirty="0" err="1">
                <a:ea typeface="Calibri" panose="020F0502020204030204" pitchFamily="34" charset="0"/>
              </a:rPr>
              <a:t>something</a:t>
            </a:r>
            <a:r>
              <a:rPr lang="de-AT" sz="2400" dirty="0">
                <a:ea typeface="Calibri" panose="020F0502020204030204" pitchFamily="34" charset="0"/>
              </a:rPr>
              <a:t> </a:t>
            </a:r>
            <a:r>
              <a:rPr lang="de-AT" sz="2400" dirty="0" err="1">
                <a:ea typeface="Calibri" panose="020F0502020204030204" pitchFamily="34" charset="0"/>
              </a:rPr>
              <a:t>surprise</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Why</a:t>
            </a:r>
            <a:r>
              <a:rPr lang="de-AT" sz="2400" dirty="0">
                <a:ea typeface="Calibri" panose="020F0502020204030204" pitchFamily="34" charset="0"/>
              </a:rPr>
              <a:t>?</a:t>
            </a:r>
            <a:endParaRPr lang="de-DE" sz="3600" dirty="0"/>
          </a:p>
        </p:txBody>
      </p:sp>
    </p:spTree>
    <p:extLst>
      <p:ext uri="{BB962C8B-B14F-4D97-AF65-F5344CB8AC3E}">
        <p14:creationId xmlns:p14="http://schemas.microsoft.com/office/powerpoint/2010/main" val="71027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Imagine </a:t>
            </a:r>
            <a:r>
              <a:rPr lang="de-DE" sz="3600" dirty="0" err="1"/>
              <a:t>the</a:t>
            </a:r>
            <a:r>
              <a:rPr lang="de-DE" sz="3600" dirty="0"/>
              <a:t> </a:t>
            </a:r>
            <a:r>
              <a:rPr lang="de-DE" sz="3600" dirty="0" err="1"/>
              <a:t>following</a:t>
            </a:r>
            <a:r>
              <a:rPr lang="de-DE" sz="3600" dirty="0"/>
              <a:t> </a:t>
            </a:r>
            <a:r>
              <a:rPr lang="de-DE" sz="3600" dirty="0" err="1"/>
              <a:t>scenario</a:t>
            </a:r>
            <a:r>
              <a:rPr lang="de-DE" sz="3600" dirty="0"/>
              <a:t>: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629728"/>
            <a:ext cx="9693408" cy="4351338"/>
          </a:xfrm>
        </p:spPr>
        <p:txBody>
          <a:bodyPr>
            <a:normAutofit/>
          </a:bodyPr>
          <a:lstStyle/>
          <a:p>
            <a:pPr indent="0">
              <a:buNone/>
            </a:pPr>
            <a:r>
              <a:rPr lang="de-AT" dirty="0">
                <a:ea typeface="Calibri" panose="020F0502020204030204" pitchFamily="34" charset="0"/>
              </a:rPr>
              <a:t>Imagine </a:t>
            </a:r>
            <a:r>
              <a:rPr lang="de-AT" dirty="0" err="1">
                <a:ea typeface="Calibri" panose="020F0502020204030204" pitchFamily="34" charset="0"/>
              </a:rPr>
              <a:t>that</a:t>
            </a:r>
            <a:r>
              <a:rPr lang="de-AT" dirty="0">
                <a:ea typeface="Calibri" panose="020F0502020204030204" pitchFamily="34" charset="0"/>
              </a:rPr>
              <a:t> all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people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meet</a:t>
            </a:r>
            <a:r>
              <a:rPr lang="de-AT" dirty="0">
                <a:ea typeface="Calibri" panose="020F0502020204030204" pitchFamily="34" charset="0"/>
              </a:rPr>
              <a:t> on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street</a:t>
            </a:r>
            <a:r>
              <a:rPr lang="de-AT" dirty="0">
                <a:ea typeface="Calibri" panose="020F0502020204030204" pitchFamily="34" charset="0"/>
              </a:rPr>
              <a:t> </a:t>
            </a:r>
            <a:r>
              <a:rPr lang="de-AT" dirty="0" err="1">
                <a:ea typeface="Calibri" panose="020F0502020204030204" pitchFamily="34" charset="0"/>
              </a:rPr>
              <a:t>immediately</a:t>
            </a:r>
            <a:r>
              <a:rPr lang="de-AT" dirty="0">
                <a:ea typeface="Calibri" panose="020F0502020204030204" pitchFamily="34" charset="0"/>
              </a:rPr>
              <a:t> </a:t>
            </a:r>
            <a:r>
              <a:rPr lang="de-AT" dirty="0" err="1">
                <a:ea typeface="Calibri" panose="020F0502020204030204" pitchFamily="34" charset="0"/>
              </a:rPr>
              <a:t>know</a:t>
            </a:r>
            <a:r>
              <a:rPr lang="de-AT" dirty="0">
                <a:ea typeface="Calibri" panose="020F0502020204030204" pitchFamily="34" charset="0"/>
              </a:rPr>
              <a:t> </a:t>
            </a:r>
            <a:r>
              <a:rPr lang="de-AT" dirty="0" err="1">
                <a:ea typeface="Calibri" panose="020F0502020204030204" pitchFamily="34" charset="0"/>
              </a:rPr>
              <a:t>where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were</a:t>
            </a:r>
            <a:r>
              <a:rPr lang="de-AT" dirty="0">
                <a:ea typeface="Calibri" panose="020F0502020204030204" pitchFamily="34" charset="0"/>
              </a:rPr>
              <a:t> </a:t>
            </a:r>
            <a:r>
              <a:rPr lang="de-AT" dirty="0" err="1">
                <a:ea typeface="Calibri" panose="020F0502020204030204" pitchFamily="34" charset="0"/>
              </a:rPr>
              <a:t>before</a:t>
            </a:r>
            <a:r>
              <a:rPr lang="de-AT" dirty="0">
                <a:ea typeface="Calibri" panose="020F0502020204030204" pitchFamily="34" charset="0"/>
              </a:rPr>
              <a:t>, </a:t>
            </a:r>
            <a:r>
              <a:rPr lang="de-AT" dirty="0" err="1">
                <a:ea typeface="Calibri" panose="020F0502020204030204" pitchFamily="34" charset="0"/>
              </a:rPr>
              <a:t>where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bought</a:t>
            </a:r>
            <a:r>
              <a:rPr lang="de-AT" dirty="0">
                <a:ea typeface="Calibri" panose="020F0502020204030204" pitchFamily="34" charset="0"/>
              </a:rPr>
              <a:t> </a:t>
            </a:r>
            <a:r>
              <a:rPr lang="de-AT" dirty="0" err="1">
                <a:ea typeface="Calibri" panose="020F0502020204030204" pitchFamily="34" charset="0"/>
              </a:rPr>
              <a:t>your</a:t>
            </a:r>
            <a:r>
              <a:rPr lang="de-AT" dirty="0">
                <a:ea typeface="Calibri" panose="020F0502020204030204" pitchFamily="34" charset="0"/>
              </a:rPr>
              <a:t> </a:t>
            </a:r>
            <a:r>
              <a:rPr lang="de-AT" dirty="0" err="1">
                <a:ea typeface="Calibri" panose="020F0502020204030204" pitchFamily="34" charset="0"/>
              </a:rPr>
              <a:t>clothes</a:t>
            </a:r>
            <a:r>
              <a:rPr lang="de-AT" dirty="0">
                <a:ea typeface="Calibri" panose="020F0502020204030204" pitchFamily="34" charset="0"/>
              </a:rPr>
              <a:t>, </a:t>
            </a:r>
            <a:r>
              <a:rPr lang="de-AT" dirty="0" err="1">
                <a:ea typeface="Calibri" panose="020F0502020204030204" pitchFamily="34" charset="0"/>
              </a:rPr>
              <a:t>what</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just </a:t>
            </a:r>
            <a:r>
              <a:rPr lang="de-AT" dirty="0" err="1">
                <a:ea typeface="Calibri" panose="020F0502020204030204" pitchFamily="34" charset="0"/>
              </a:rPr>
              <a:t>ate</a:t>
            </a:r>
            <a:r>
              <a:rPr lang="de-AT" dirty="0">
                <a:ea typeface="Calibri" panose="020F0502020204030204" pitchFamily="34" charset="0"/>
              </a:rPr>
              <a:t> </a:t>
            </a:r>
            <a:r>
              <a:rPr lang="de-AT" dirty="0" err="1">
                <a:ea typeface="Calibri" panose="020F0502020204030204" pitchFamily="34" charset="0"/>
              </a:rPr>
              <a:t>or</a:t>
            </a:r>
            <a:r>
              <a:rPr lang="de-AT" dirty="0">
                <a:ea typeface="Calibri" panose="020F0502020204030204" pitchFamily="34" charset="0"/>
              </a:rPr>
              <a:t> </a:t>
            </a:r>
            <a:r>
              <a:rPr lang="de-AT" dirty="0" err="1">
                <a:ea typeface="Calibri" panose="020F0502020204030204" pitchFamily="34" charset="0"/>
              </a:rPr>
              <a:t>what</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googled</a:t>
            </a:r>
            <a:r>
              <a:rPr lang="de-AT" dirty="0">
                <a:ea typeface="Calibri" panose="020F0502020204030204" pitchFamily="34" charset="0"/>
              </a:rPr>
              <a:t> last. 
</a:t>
            </a:r>
            <a:endParaRPr lang="de-DE" sz="4000" dirty="0"/>
          </a:p>
        </p:txBody>
      </p:sp>
    </p:spTree>
    <p:extLst>
      <p:ext uri="{BB962C8B-B14F-4D97-AF65-F5344CB8AC3E}">
        <p14:creationId xmlns:p14="http://schemas.microsoft.com/office/powerpoint/2010/main" val="166823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Imagine </a:t>
            </a:r>
            <a:r>
              <a:rPr lang="de-DE" sz="3600" dirty="0" err="1"/>
              <a:t>the</a:t>
            </a:r>
            <a:r>
              <a:rPr lang="de-DE" sz="3600" dirty="0"/>
              <a:t> </a:t>
            </a:r>
            <a:r>
              <a:rPr lang="de-DE" sz="3600" dirty="0" err="1"/>
              <a:t>following</a:t>
            </a:r>
            <a:r>
              <a:rPr lang="de-DE" sz="3600" dirty="0"/>
              <a:t> </a:t>
            </a:r>
            <a:r>
              <a:rPr lang="de-DE" sz="3600" dirty="0" err="1"/>
              <a:t>scenario</a:t>
            </a:r>
            <a:r>
              <a:rPr lang="de-DE" sz="3600" dirty="0"/>
              <a:t>: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629728"/>
            <a:ext cx="9693408" cy="4771072"/>
          </a:xfrm>
        </p:spPr>
        <p:txBody>
          <a:bodyPr>
            <a:normAutofit/>
          </a:bodyPr>
          <a:lstStyle/>
          <a:p>
            <a:pPr indent="0">
              <a:buNone/>
            </a:pPr>
            <a:r>
              <a:rPr lang="de-AT" dirty="0">
                <a:ea typeface="Calibri" panose="020F0502020204030204" pitchFamily="34" charset="0"/>
              </a:rPr>
              <a:t>Imagine </a:t>
            </a:r>
            <a:r>
              <a:rPr lang="de-AT" dirty="0" err="1">
                <a:ea typeface="Calibri" panose="020F0502020204030204" pitchFamily="34" charset="0"/>
              </a:rPr>
              <a:t>that</a:t>
            </a:r>
            <a:r>
              <a:rPr lang="de-AT" dirty="0">
                <a:ea typeface="Calibri" panose="020F0502020204030204" pitchFamily="34" charset="0"/>
              </a:rPr>
              <a:t> all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people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meet</a:t>
            </a:r>
            <a:r>
              <a:rPr lang="de-AT" dirty="0">
                <a:ea typeface="Calibri" panose="020F0502020204030204" pitchFamily="34" charset="0"/>
              </a:rPr>
              <a:t> on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street</a:t>
            </a:r>
            <a:r>
              <a:rPr lang="de-AT" dirty="0">
                <a:ea typeface="Calibri" panose="020F0502020204030204" pitchFamily="34" charset="0"/>
              </a:rPr>
              <a:t> </a:t>
            </a:r>
            <a:r>
              <a:rPr lang="de-AT" dirty="0" err="1">
                <a:ea typeface="Calibri" panose="020F0502020204030204" pitchFamily="34" charset="0"/>
              </a:rPr>
              <a:t>immediately</a:t>
            </a:r>
            <a:r>
              <a:rPr lang="de-AT" dirty="0">
                <a:ea typeface="Calibri" panose="020F0502020204030204" pitchFamily="34" charset="0"/>
              </a:rPr>
              <a:t> </a:t>
            </a:r>
            <a:r>
              <a:rPr lang="de-AT" dirty="0" err="1">
                <a:ea typeface="Calibri" panose="020F0502020204030204" pitchFamily="34" charset="0"/>
              </a:rPr>
              <a:t>know</a:t>
            </a:r>
            <a:r>
              <a:rPr lang="de-AT" dirty="0">
                <a:ea typeface="Calibri" panose="020F0502020204030204" pitchFamily="34" charset="0"/>
              </a:rPr>
              <a:t> </a:t>
            </a:r>
            <a:r>
              <a:rPr lang="de-AT" dirty="0" err="1">
                <a:ea typeface="Calibri" panose="020F0502020204030204" pitchFamily="34" charset="0"/>
              </a:rPr>
              <a:t>where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were</a:t>
            </a:r>
            <a:r>
              <a:rPr lang="de-AT" dirty="0">
                <a:ea typeface="Calibri" panose="020F0502020204030204" pitchFamily="34" charset="0"/>
              </a:rPr>
              <a:t> </a:t>
            </a:r>
            <a:r>
              <a:rPr lang="de-AT" dirty="0" err="1">
                <a:ea typeface="Calibri" panose="020F0502020204030204" pitchFamily="34" charset="0"/>
              </a:rPr>
              <a:t>before</a:t>
            </a:r>
            <a:r>
              <a:rPr lang="de-AT" dirty="0">
                <a:ea typeface="Calibri" panose="020F0502020204030204" pitchFamily="34" charset="0"/>
              </a:rPr>
              <a:t>, </a:t>
            </a:r>
            <a:r>
              <a:rPr lang="de-AT" dirty="0" err="1">
                <a:ea typeface="Calibri" panose="020F0502020204030204" pitchFamily="34" charset="0"/>
              </a:rPr>
              <a:t>where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bought</a:t>
            </a:r>
            <a:r>
              <a:rPr lang="de-AT" dirty="0">
                <a:ea typeface="Calibri" panose="020F0502020204030204" pitchFamily="34" charset="0"/>
              </a:rPr>
              <a:t> </a:t>
            </a:r>
            <a:r>
              <a:rPr lang="de-AT" dirty="0" err="1">
                <a:ea typeface="Calibri" panose="020F0502020204030204" pitchFamily="34" charset="0"/>
              </a:rPr>
              <a:t>your</a:t>
            </a:r>
            <a:r>
              <a:rPr lang="de-AT" dirty="0">
                <a:ea typeface="Calibri" panose="020F0502020204030204" pitchFamily="34" charset="0"/>
              </a:rPr>
              <a:t> </a:t>
            </a:r>
            <a:r>
              <a:rPr lang="de-AT" dirty="0" err="1">
                <a:ea typeface="Calibri" panose="020F0502020204030204" pitchFamily="34" charset="0"/>
              </a:rPr>
              <a:t>clothes</a:t>
            </a:r>
            <a:r>
              <a:rPr lang="de-AT" dirty="0">
                <a:ea typeface="Calibri" panose="020F0502020204030204" pitchFamily="34" charset="0"/>
              </a:rPr>
              <a:t>, </a:t>
            </a:r>
            <a:r>
              <a:rPr lang="de-AT" dirty="0" err="1">
                <a:ea typeface="Calibri" panose="020F0502020204030204" pitchFamily="34" charset="0"/>
              </a:rPr>
              <a:t>what</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just </a:t>
            </a:r>
            <a:r>
              <a:rPr lang="de-AT" dirty="0" err="1">
                <a:ea typeface="Calibri" panose="020F0502020204030204" pitchFamily="34" charset="0"/>
              </a:rPr>
              <a:t>ate</a:t>
            </a:r>
            <a:r>
              <a:rPr lang="de-AT" dirty="0">
                <a:ea typeface="Calibri" panose="020F0502020204030204" pitchFamily="34" charset="0"/>
              </a:rPr>
              <a:t> </a:t>
            </a:r>
            <a:r>
              <a:rPr lang="de-AT" dirty="0" err="1">
                <a:ea typeface="Calibri" panose="020F0502020204030204" pitchFamily="34" charset="0"/>
              </a:rPr>
              <a:t>or</a:t>
            </a:r>
            <a:r>
              <a:rPr lang="de-AT" dirty="0">
                <a:ea typeface="Calibri" panose="020F0502020204030204" pitchFamily="34" charset="0"/>
              </a:rPr>
              <a:t> </a:t>
            </a:r>
            <a:r>
              <a:rPr lang="de-AT" dirty="0" err="1">
                <a:ea typeface="Calibri" panose="020F0502020204030204" pitchFamily="34" charset="0"/>
              </a:rPr>
              <a:t>what</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googled</a:t>
            </a:r>
            <a:r>
              <a:rPr lang="de-AT" dirty="0">
                <a:ea typeface="Calibri" panose="020F0502020204030204" pitchFamily="34" charset="0"/>
              </a:rPr>
              <a:t> last.</a:t>
            </a:r>
          </a:p>
          <a:p>
            <a:pPr indent="0">
              <a:buNone/>
            </a:pPr>
            <a:endParaRPr lang="de-AT" dirty="0">
              <a:ea typeface="Calibri" panose="020F0502020204030204" pitchFamily="34" charset="0"/>
            </a:endParaRPr>
          </a:p>
          <a:p>
            <a:pPr marL="457200"/>
            <a:r>
              <a:rPr lang="de-AT" sz="2400" dirty="0" err="1">
                <a:ea typeface="Calibri" panose="020F0502020204030204" pitchFamily="34" charset="0"/>
              </a:rPr>
              <a:t>How</a:t>
            </a:r>
            <a:r>
              <a:rPr lang="de-AT" sz="2400" dirty="0">
                <a:ea typeface="Calibri" panose="020F0502020204030204" pitchFamily="34" charset="0"/>
              </a:rPr>
              <a:t> </a:t>
            </a:r>
            <a:r>
              <a:rPr lang="de-AT" sz="2400" dirty="0" err="1">
                <a:ea typeface="Calibri" panose="020F0502020204030204" pitchFamily="34" charset="0"/>
              </a:rPr>
              <a:t>would</a:t>
            </a:r>
            <a:r>
              <a:rPr lang="de-AT" sz="2400" dirty="0">
                <a:ea typeface="Calibri" panose="020F0502020204030204" pitchFamily="34" charset="0"/>
              </a:rPr>
              <a:t> </a:t>
            </a:r>
            <a:r>
              <a:rPr lang="de-AT" sz="2400" dirty="0" err="1">
                <a:ea typeface="Calibri" panose="020F0502020204030204" pitchFamily="34" charset="0"/>
              </a:rPr>
              <a:t>it</a:t>
            </a:r>
            <a:r>
              <a:rPr lang="de-AT" sz="2400" dirty="0">
                <a:ea typeface="Calibri" panose="020F0502020204030204" pitchFamily="34" charset="0"/>
              </a:rPr>
              <a:t> </a:t>
            </a:r>
            <a:r>
              <a:rPr lang="de-AT" sz="2400" dirty="0" err="1">
                <a:ea typeface="Calibri" panose="020F0502020204030204" pitchFamily="34" charset="0"/>
              </a:rPr>
              <a:t>make</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feel</a:t>
            </a:r>
            <a:r>
              <a:rPr lang="de-AT" sz="2400" dirty="0">
                <a:ea typeface="Calibri" panose="020F0502020204030204" pitchFamily="34" charset="0"/>
              </a:rPr>
              <a:t>? 
Do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know</a:t>
            </a:r>
            <a:r>
              <a:rPr lang="de-AT" sz="2400" dirty="0">
                <a:ea typeface="Calibri" panose="020F0502020204030204" pitchFamily="34" charset="0"/>
              </a:rPr>
              <a:t> </a:t>
            </a:r>
            <a:r>
              <a:rPr lang="de-AT" sz="2400" dirty="0" err="1">
                <a:ea typeface="Calibri" panose="020F0502020204030204" pitchFamily="34" charset="0"/>
              </a:rPr>
              <a:t>exactly</a:t>
            </a:r>
            <a:r>
              <a:rPr lang="de-AT" sz="2400" dirty="0">
                <a:ea typeface="Calibri" panose="020F0502020204030204" pitchFamily="34" charset="0"/>
              </a:rPr>
              <a:t> </a:t>
            </a:r>
            <a:r>
              <a:rPr lang="de-AT" sz="2400" dirty="0" err="1">
                <a:ea typeface="Calibri" panose="020F0502020204030204" pitchFamily="34" charset="0"/>
              </a:rPr>
              <a:t>what</a:t>
            </a:r>
            <a:r>
              <a:rPr lang="de-AT" sz="2400" dirty="0">
                <a:ea typeface="Calibri" panose="020F0502020204030204" pitchFamily="34" charset="0"/>
              </a:rPr>
              <a:t> </a:t>
            </a:r>
            <a:r>
              <a:rPr lang="de-AT" sz="2400" dirty="0" err="1">
                <a:ea typeface="Calibri" panose="020F0502020204030204" pitchFamily="34" charset="0"/>
              </a:rPr>
              <a:t>information</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publish on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net</a:t>
            </a:r>
            <a:r>
              <a:rPr lang="de-AT" sz="2400" dirty="0">
                <a:ea typeface="Calibri" panose="020F0502020204030204" pitchFamily="34" charset="0"/>
              </a:rPr>
              <a:t> and </a:t>
            </a:r>
            <a:r>
              <a:rPr lang="de-AT" sz="2400" dirty="0" err="1">
                <a:ea typeface="Calibri" panose="020F0502020204030204" pitchFamily="34" charset="0"/>
              </a:rPr>
              <a:t>who</a:t>
            </a:r>
            <a:r>
              <a:rPr lang="de-AT" sz="2400" dirty="0">
                <a:ea typeface="Calibri" panose="020F0502020204030204" pitchFamily="34" charset="0"/>
              </a:rPr>
              <a:t> </a:t>
            </a:r>
            <a:r>
              <a:rPr lang="de-AT" sz="2400" dirty="0" err="1">
                <a:ea typeface="Calibri" panose="020F0502020204030204" pitchFamily="34" charset="0"/>
              </a:rPr>
              <a:t>has</a:t>
            </a:r>
            <a:r>
              <a:rPr lang="de-AT" sz="2400" dirty="0">
                <a:ea typeface="Calibri" panose="020F0502020204030204" pitchFamily="34" charset="0"/>
              </a:rPr>
              <a:t> </a:t>
            </a:r>
            <a:r>
              <a:rPr lang="de-AT" sz="2400" dirty="0" err="1">
                <a:ea typeface="Calibri" panose="020F0502020204030204" pitchFamily="34" charset="0"/>
              </a:rPr>
              <a:t>access</a:t>
            </a:r>
            <a:r>
              <a:rPr lang="de-AT" sz="2400" dirty="0">
                <a:ea typeface="Calibri" panose="020F0502020204030204" pitchFamily="34" charset="0"/>
              </a:rPr>
              <a:t> </a:t>
            </a:r>
            <a:r>
              <a:rPr lang="de-AT" sz="2400" dirty="0" err="1">
                <a:ea typeface="Calibri" panose="020F0502020204030204" pitchFamily="34" charset="0"/>
              </a:rPr>
              <a:t>to</a:t>
            </a:r>
            <a:r>
              <a:rPr lang="de-AT" sz="2400" dirty="0">
                <a:ea typeface="Calibri" panose="020F0502020204030204" pitchFamily="34" charset="0"/>
              </a:rPr>
              <a:t> </a:t>
            </a:r>
            <a:r>
              <a:rPr lang="de-AT" sz="2400" dirty="0" err="1">
                <a:ea typeface="Calibri" panose="020F0502020204030204" pitchFamily="34" charset="0"/>
              </a:rPr>
              <a:t>it</a:t>
            </a:r>
            <a:r>
              <a:rPr lang="de-AT" sz="2400" dirty="0">
                <a:ea typeface="Calibri" panose="020F0502020204030204" pitchFamily="34" charset="0"/>
              </a:rPr>
              <a:t>? 
Check </a:t>
            </a:r>
            <a:r>
              <a:rPr lang="de-AT" sz="2400" dirty="0" err="1">
                <a:ea typeface="Calibri" panose="020F0502020204030204" pitchFamily="34" charset="0"/>
              </a:rPr>
              <a:t>your</a:t>
            </a:r>
            <a:r>
              <a:rPr lang="de-AT" sz="2400" dirty="0">
                <a:ea typeface="Calibri" panose="020F0502020204030204" pitchFamily="34" charset="0"/>
              </a:rPr>
              <a:t> </a:t>
            </a:r>
            <a:r>
              <a:rPr lang="de-AT" sz="2400" dirty="0" err="1">
                <a:ea typeface="Calibri" panose="020F0502020204030204" pitchFamily="34" charset="0"/>
              </a:rPr>
              <a:t>apps</a:t>
            </a:r>
            <a:r>
              <a:rPr lang="de-AT" sz="2400" dirty="0">
                <a:ea typeface="Calibri" panose="020F0502020204030204" pitchFamily="34" charset="0"/>
              </a:rPr>
              <a:t>: </a:t>
            </a:r>
            <a:r>
              <a:rPr lang="de-AT" sz="2400" dirty="0" err="1">
                <a:ea typeface="Calibri" panose="020F0502020204030204" pitchFamily="34" charset="0"/>
              </a:rPr>
              <a:t>Would</a:t>
            </a:r>
            <a:r>
              <a:rPr lang="de-AT" sz="2400" dirty="0">
                <a:ea typeface="Calibri" panose="020F0502020204030204" pitchFamily="34" charset="0"/>
              </a:rPr>
              <a:t> </a:t>
            </a:r>
            <a:r>
              <a:rPr lang="de-AT" sz="2400" dirty="0" err="1">
                <a:ea typeface="Calibri" panose="020F0502020204030204" pitchFamily="34" charset="0"/>
              </a:rPr>
              <a:t>you</a:t>
            </a:r>
            <a:r>
              <a:rPr lang="de-AT" sz="2400" dirty="0">
                <a:ea typeface="Calibri" panose="020F0502020204030204" pitchFamily="34" charset="0"/>
              </a:rPr>
              <a:t> </a:t>
            </a:r>
            <a:r>
              <a:rPr lang="de-AT" sz="2400" dirty="0" err="1">
                <a:ea typeface="Calibri" panose="020F0502020204030204" pitchFamily="34" charset="0"/>
              </a:rPr>
              <a:t>share</a:t>
            </a:r>
            <a:r>
              <a:rPr lang="de-AT" sz="2400" dirty="0">
                <a:ea typeface="Calibri" panose="020F0502020204030204" pitchFamily="34" charset="0"/>
              </a:rPr>
              <a:t> </a:t>
            </a:r>
            <a:r>
              <a:rPr lang="de-AT" sz="2400" dirty="0" err="1">
                <a:ea typeface="Calibri" panose="020F0502020204030204" pitchFamily="34" charset="0"/>
              </a:rPr>
              <a:t>this</a:t>
            </a:r>
            <a:r>
              <a:rPr lang="de-AT" sz="2400" dirty="0">
                <a:ea typeface="Calibri" panose="020F0502020204030204" pitchFamily="34" charset="0"/>
              </a:rPr>
              <a:t> </a:t>
            </a:r>
            <a:r>
              <a:rPr lang="de-AT" sz="2400" dirty="0" err="1">
                <a:ea typeface="Calibri" panose="020F0502020204030204" pitchFamily="34" charset="0"/>
              </a:rPr>
              <a:t>information</a:t>
            </a:r>
            <a:r>
              <a:rPr lang="de-AT" sz="2400" dirty="0">
                <a:ea typeface="Calibri" panose="020F0502020204030204" pitchFamily="34" charset="0"/>
              </a:rPr>
              <a:t> </a:t>
            </a:r>
            <a:r>
              <a:rPr lang="de-AT" sz="2400" dirty="0" err="1">
                <a:ea typeface="Calibri" panose="020F0502020204030204" pitchFamily="34" charset="0"/>
              </a:rPr>
              <a:t>with</a:t>
            </a:r>
            <a:r>
              <a:rPr lang="de-AT" sz="2400" dirty="0">
                <a:ea typeface="Calibri" panose="020F0502020204030204" pitchFamily="34" charset="0"/>
              </a:rPr>
              <a:t> </a:t>
            </a:r>
            <a:r>
              <a:rPr lang="de-AT" sz="2400" dirty="0" err="1">
                <a:ea typeface="Calibri" panose="020F0502020204030204" pitchFamily="34" charset="0"/>
              </a:rPr>
              <a:t>strangers</a:t>
            </a:r>
            <a:r>
              <a:rPr lang="de-AT" sz="2400" dirty="0">
                <a:ea typeface="Calibri" panose="020F0502020204030204" pitchFamily="34" charset="0"/>
              </a:rPr>
              <a:t> on </a:t>
            </a:r>
            <a:r>
              <a:rPr lang="de-AT" sz="2400" dirty="0" err="1">
                <a:ea typeface="Calibri" panose="020F0502020204030204" pitchFamily="34" charset="0"/>
              </a:rPr>
              <a:t>the</a:t>
            </a:r>
            <a:r>
              <a:rPr lang="de-AT" sz="2400" dirty="0">
                <a:ea typeface="Calibri" panose="020F0502020204030204" pitchFamily="34" charset="0"/>
              </a:rPr>
              <a:t> </a:t>
            </a:r>
            <a:r>
              <a:rPr lang="de-AT" sz="2400" dirty="0" err="1">
                <a:ea typeface="Calibri" panose="020F0502020204030204" pitchFamily="34" charset="0"/>
              </a:rPr>
              <a:t>train</a:t>
            </a:r>
            <a:r>
              <a:rPr lang="de-AT" sz="2400" dirty="0">
                <a:ea typeface="Calibri" panose="020F0502020204030204" pitchFamily="34" charset="0"/>
              </a:rPr>
              <a:t> </a:t>
            </a:r>
            <a:r>
              <a:rPr lang="de-AT" sz="2400" dirty="0" err="1">
                <a:ea typeface="Calibri" panose="020F0502020204030204" pitchFamily="34" charset="0"/>
              </a:rPr>
              <a:t>or</a:t>
            </a:r>
            <a:r>
              <a:rPr lang="de-AT" sz="2400" dirty="0">
                <a:ea typeface="Calibri" panose="020F0502020204030204" pitchFamily="34" charset="0"/>
              </a:rPr>
              <a:t> at an </a:t>
            </a:r>
            <a:r>
              <a:rPr lang="de-AT" sz="2400" dirty="0" err="1">
                <a:ea typeface="Calibri" panose="020F0502020204030204" pitchFamily="34" charset="0"/>
              </a:rPr>
              <a:t>event</a:t>
            </a:r>
            <a:r>
              <a:rPr lang="de-AT" sz="2400" dirty="0">
                <a:ea typeface="Calibri" panose="020F0502020204030204" pitchFamily="34" charset="0"/>
              </a:rPr>
              <a:t>?</a:t>
            </a:r>
            <a:endParaRPr lang="de-DE" sz="4000" dirty="0"/>
          </a:p>
        </p:txBody>
      </p:sp>
    </p:spTree>
    <p:extLst>
      <p:ext uri="{BB962C8B-B14F-4D97-AF65-F5344CB8AC3E}">
        <p14:creationId xmlns:p14="http://schemas.microsoft.com/office/powerpoint/2010/main" val="214295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Imagine </a:t>
            </a:r>
            <a:r>
              <a:rPr lang="de-DE" sz="3600" dirty="0" err="1"/>
              <a:t>the</a:t>
            </a:r>
            <a:r>
              <a:rPr lang="de-DE" sz="3600" dirty="0"/>
              <a:t> </a:t>
            </a:r>
            <a:r>
              <a:rPr lang="de-DE" sz="3600" dirty="0" err="1"/>
              <a:t>following</a:t>
            </a:r>
            <a:r>
              <a:rPr lang="de-DE" sz="3600" dirty="0"/>
              <a:t> </a:t>
            </a:r>
            <a:r>
              <a:rPr lang="de-DE" sz="3600" dirty="0" err="1"/>
              <a:t>scenario</a:t>
            </a:r>
            <a:r>
              <a:rPr lang="de-DE" sz="3600" dirty="0"/>
              <a:t>: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584961"/>
            <a:ext cx="9693408" cy="4956682"/>
          </a:xfrm>
        </p:spPr>
        <p:txBody>
          <a:bodyPr>
            <a:normAutofit/>
          </a:bodyPr>
          <a:lstStyle/>
          <a:p>
            <a:pPr indent="0">
              <a:buNone/>
            </a:pPr>
            <a:r>
              <a:rPr lang="de-AT" dirty="0">
                <a:ea typeface="Calibri" panose="020F0502020204030204" pitchFamily="34" charset="0"/>
              </a:rPr>
              <a:t>Imagine </a:t>
            </a:r>
            <a:r>
              <a:rPr lang="de-AT" dirty="0" err="1">
                <a:ea typeface="Calibri" panose="020F0502020204030204" pitchFamily="34" charset="0"/>
              </a:rPr>
              <a:t>that</a:t>
            </a:r>
            <a:r>
              <a:rPr lang="de-AT" dirty="0">
                <a:ea typeface="Calibri" panose="020F0502020204030204" pitchFamily="34" charset="0"/>
              </a:rPr>
              <a:t> all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people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meet</a:t>
            </a:r>
            <a:r>
              <a:rPr lang="de-AT" dirty="0">
                <a:ea typeface="Calibri" panose="020F0502020204030204" pitchFamily="34" charset="0"/>
              </a:rPr>
              <a:t> on </a:t>
            </a:r>
            <a:r>
              <a:rPr lang="de-AT" dirty="0" err="1">
                <a:ea typeface="Calibri" panose="020F0502020204030204" pitchFamily="34" charset="0"/>
              </a:rPr>
              <a:t>the</a:t>
            </a:r>
            <a:r>
              <a:rPr lang="de-AT" dirty="0">
                <a:ea typeface="Calibri" panose="020F0502020204030204" pitchFamily="34" charset="0"/>
              </a:rPr>
              <a:t> </a:t>
            </a:r>
            <a:r>
              <a:rPr lang="de-AT" dirty="0" err="1">
                <a:ea typeface="Calibri" panose="020F0502020204030204" pitchFamily="34" charset="0"/>
              </a:rPr>
              <a:t>street</a:t>
            </a:r>
            <a:r>
              <a:rPr lang="de-AT" dirty="0">
                <a:ea typeface="Calibri" panose="020F0502020204030204" pitchFamily="34" charset="0"/>
              </a:rPr>
              <a:t> </a:t>
            </a:r>
            <a:r>
              <a:rPr lang="de-AT" dirty="0" err="1">
                <a:ea typeface="Calibri" panose="020F0502020204030204" pitchFamily="34" charset="0"/>
              </a:rPr>
              <a:t>immediately</a:t>
            </a:r>
            <a:r>
              <a:rPr lang="de-AT" dirty="0">
                <a:ea typeface="Calibri" panose="020F0502020204030204" pitchFamily="34" charset="0"/>
              </a:rPr>
              <a:t> </a:t>
            </a:r>
            <a:r>
              <a:rPr lang="de-AT" dirty="0" err="1">
                <a:ea typeface="Calibri" panose="020F0502020204030204" pitchFamily="34" charset="0"/>
              </a:rPr>
              <a:t>know</a:t>
            </a:r>
            <a:r>
              <a:rPr lang="de-AT" dirty="0">
                <a:ea typeface="Calibri" panose="020F0502020204030204" pitchFamily="34" charset="0"/>
              </a:rPr>
              <a:t> </a:t>
            </a:r>
            <a:r>
              <a:rPr lang="de-AT" dirty="0" err="1">
                <a:ea typeface="Calibri" panose="020F0502020204030204" pitchFamily="34" charset="0"/>
              </a:rPr>
              <a:t>where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were</a:t>
            </a:r>
            <a:r>
              <a:rPr lang="de-AT" dirty="0">
                <a:ea typeface="Calibri" panose="020F0502020204030204" pitchFamily="34" charset="0"/>
              </a:rPr>
              <a:t> </a:t>
            </a:r>
            <a:r>
              <a:rPr lang="de-AT" dirty="0" err="1">
                <a:ea typeface="Calibri" panose="020F0502020204030204" pitchFamily="34" charset="0"/>
              </a:rPr>
              <a:t>before</a:t>
            </a:r>
            <a:r>
              <a:rPr lang="de-AT" dirty="0">
                <a:ea typeface="Calibri" panose="020F0502020204030204" pitchFamily="34" charset="0"/>
              </a:rPr>
              <a:t>, </a:t>
            </a:r>
            <a:r>
              <a:rPr lang="de-AT" dirty="0" err="1">
                <a:ea typeface="Calibri" panose="020F0502020204030204" pitchFamily="34" charset="0"/>
              </a:rPr>
              <a:t>where</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bought</a:t>
            </a:r>
            <a:r>
              <a:rPr lang="de-AT" dirty="0">
                <a:ea typeface="Calibri" panose="020F0502020204030204" pitchFamily="34" charset="0"/>
              </a:rPr>
              <a:t> </a:t>
            </a:r>
            <a:r>
              <a:rPr lang="de-AT" dirty="0" err="1">
                <a:ea typeface="Calibri" panose="020F0502020204030204" pitchFamily="34" charset="0"/>
              </a:rPr>
              <a:t>your</a:t>
            </a:r>
            <a:r>
              <a:rPr lang="de-AT" dirty="0">
                <a:ea typeface="Calibri" panose="020F0502020204030204" pitchFamily="34" charset="0"/>
              </a:rPr>
              <a:t> </a:t>
            </a:r>
            <a:r>
              <a:rPr lang="de-AT" dirty="0" err="1">
                <a:ea typeface="Calibri" panose="020F0502020204030204" pitchFamily="34" charset="0"/>
              </a:rPr>
              <a:t>clothes</a:t>
            </a:r>
            <a:r>
              <a:rPr lang="de-AT" dirty="0">
                <a:ea typeface="Calibri" panose="020F0502020204030204" pitchFamily="34" charset="0"/>
              </a:rPr>
              <a:t>, </a:t>
            </a:r>
            <a:r>
              <a:rPr lang="de-AT" dirty="0" err="1">
                <a:ea typeface="Calibri" panose="020F0502020204030204" pitchFamily="34" charset="0"/>
              </a:rPr>
              <a:t>what</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just </a:t>
            </a:r>
            <a:r>
              <a:rPr lang="de-AT" dirty="0" err="1">
                <a:ea typeface="Calibri" panose="020F0502020204030204" pitchFamily="34" charset="0"/>
              </a:rPr>
              <a:t>ate</a:t>
            </a:r>
            <a:r>
              <a:rPr lang="de-AT" dirty="0">
                <a:ea typeface="Calibri" panose="020F0502020204030204" pitchFamily="34" charset="0"/>
              </a:rPr>
              <a:t> </a:t>
            </a:r>
            <a:r>
              <a:rPr lang="de-AT" dirty="0" err="1">
                <a:ea typeface="Calibri" panose="020F0502020204030204" pitchFamily="34" charset="0"/>
              </a:rPr>
              <a:t>or</a:t>
            </a:r>
            <a:r>
              <a:rPr lang="de-AT" dirty="0">
                <a:ea typeface="Calibri" panose="020F0502020204030204" pitchFamily="34" charset="0"/>
              </a:rPr>
              <a:t> </a:t>
            </a:r>
            <a:r>
              <a:rPr lang="de-AT" dirty="0" err="1">
                <a:ea typeface="Calibri" panose="020F0502020204030204" pitchFamily="34" charset="0"/>
              </a:rPr>
              <a:t>what</a:t>
            </a:r>
            <a:r>
              <a:rPr lang="de-AT" dirty="0">
                <a:ea typeface="Calibri" panose="020F0502020204030204" pitchFamily="34" charset="0"/>
              </a:rPr>
              <a:t> </a:t>
            </a:r>
            <a:r>
              <a:rPr lang="de-AT" dirty="0" err="1">
                <a:ea typeface="Calibri" panose="020F0502020204030204" pitchFamily="34" charset="0"/>
              </a:rPr>
              <a:t>you</a:t>
            </a:r>
            <a:r>
              <a:rPr lang="de-AT" dirty="0">
                <a:ea typeface="Calibri" panose="020F0502020204030204" pitchFamily="34" charset="0"/>
              </a:rPr>
              <a:t> </a:t>
            </a:r>
            <a:r>
              <a:rPr lang="de-AT" dirty="0" err="1">
                <a:ea typeface="Calibri" panose="020F0502020204030204" pitchFamily="34" charset="0"/>
              </a:rPr>
              <a:t>googled</a:t>
            </a:r>
            <a:r>
              <a:rPr lang="de-AT" dirty="0">
                <a:ea typeface="Calibri" panose="020F0502020204030204" pitchFamily="34" charset="0"/>
              </a:rPr>
              <a:t> last.</a:t>
            </a:r>
          </a:p>
          <a:p>
            <a:pPr indent="0">
              <a:buNone/>
            </a:pPr>
            <a:endParaRPr lang="de-AT" dirty="0">
              <a:ea typeface="Calibri" panose="020F0502020204030204" pitchFamily="34" charset="0"/>
            </a:endParaRPr>
          </a:p>
          <a:p>
            <a:pPr indent="0">
              <a:buNone/>
            </a:pPr>
            <a:endParaRPr lang="de-AT" sz="3200" dirty="0">
              <a:effectLst/>
              <a:ea typeface="Calibri" panose="020F0502020204030204" pitchFamily="34" charset="0"/>
            </a:endParaRPr>
          </a:p>
          <a:p>
            <a:pPr marL="0" indent="0">
              <a:buNone/>
            </a:pPr>
            <a:r>
              <a:rPr lang="de-DE" sz="2000" b="1" dirty="0"/>
              <a:t>Wie man jemanden nur durch </a:t>
            </a:r>
            <a:r>
              <a:rPr lang="de-DE" sz="2000" b="1" dirty="0" err="1"/>
              <a:t>Social</a:t>
            </a:r>
            <a:r>
              <a:rPr lang="de-DE" sz="2000" b="1" dirty="0"/>
              <a:t> Media aufspürt (ab Minute 7:00)</a:t>
            </a:r>
          </a:p>
          <a:p>
            <a:pPr marL="0" indent="0">
              <a:buNone/>
            </a:pPr>
            <a:r>
              <a:rPr lang="de-AT" sz="2000" b="1" u="sng" dirty="0">
                <a:solidFill>
                  <a:schemeClr val="accent1"/>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https://www.youtube.com/watch?v=KWfq8nbfGhg&amp;ab_channel=tomatolix</a:t>
            </a:r>
            <a:r>
              <a:rPr lang="de-AT" sz="2000" b="1" dirty="0">
                <a:solidFill>
                  <a:schemeClr val="accent1"/>
                </a:solidFill>
                <a:effectLst/>
              </a:rPr>
              <a:t> </a:t>
            </a:r>
            <a:endParaRPr lang="de-DE" sz="2000" b="1" dirty="0">
              <a:solidFill>
                <a:schemeClr val="accent1"/>
              </a:solidFill>
            </a:endParaRPr>
          </a:p>
        </p:txBody>
      </p:sp>
    </p:spTree>
    <p:extLst>
      <p:ext uri="{BB962C8B-B14F-4D97-AF65-F5344CB8AC3E}">
        <p14:creationId xmlns:p14="http://schemas.microsoft.com/office/powerpoint/2010/main" val="419762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Imagine </a:t>
            </a:r>
            <a:r>
              <a:rPr lang="de-DE" sz="3600" dirty="0" err="1"/>
              <a:t>the</a:t>
            </a:r>
            <a:r>
              <a:rPr lang="de-DE" sz="3600" dirty="0"/>
              <a:t> </a:t>
            </a:r>
            <a:r>
              <a:rPr lang="de-DE" sz="3600" dirty="0" err="1"/>
              <a:t>following</a:t>
            </a:r>
            <a:r>
              <a:rPr lang="de-DE" sz="3600" dirty="0"/>
              <a:t> </a:t>
            </a:r>
            <a:r>
              <a:rPr lang="de-DE" sz="3600" dirty="0" err="1"/>
              <a:t>scenario</a:t>
            </a:r>
            <a:r>
              <a:rPr lang="de-DE" sz="3600" dirty="0"/>
              <a:t>: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584961"/>
            <a:ext cx="9693408" cy="4956682"/>
          </a:xfrm>
        </p:spPr>
        <p:txBody>
          <a:bodyPr>
            <a:normAutofit/>
          </a:bodyPr>
          <a:lstStyle/>
          <a:p>
            <a:pPr indent="0">
              <a:buNone/>
            </a:pPr>
            <a:r>
              <a:rPr lang="de-AT" dirty="0">
                <a:effectLst/>
                <a:ea typeface="Calibri" panose="020F0502020204030204" pitchFamily="34" charset="0"/>
              </a:rPr>
              <a:t>Stellt euch vor, dass alle Leute, denen ihr auf der Straße begegnet, sofort wissen, wo ihr zuvor ward, wo ihr eure Kleidung gekauft haben, was ihr gerade gegessen habt oder was ihr zuletzt gegoogelt habt. </a:t>
            </a:r>
          </a:p>
          <a:p>
            <a:pPr indent="0">
              <a:buNone/>
            </a:pPr>
            <a:endParaRPr lang="de-AT" dirty="0">
              <a:ea typeface="Calibri" panose="020F0502020204030204" pitchFamily="34" charset="0"/>
            </a:endParaRPr>
          </a:p>
          <a:p>
            <a:pPr indent="0">
              <a:buNone/>
            </a:pPr>
            <a:endParaRPr lang="de-AT" sz="3200" dirty="0">
              <a:effectLst/>
              <a:ea typeface="Calibri" panose="020F0502020204030204" pitchFamily="34" charset="0"/>
            </a:endParaRPr>
          </a:p>
          <a:p>
            <a:pPr indent="0">
              <a:buNone/>
            </a:pPr>
            <a:r>
              <a:rPr lang="de-AT" b="1" dirty="0">
                <a:solidFill>
                  <a:schemeClr val="accent1"/>
                </a:solidFill>
              </a:rPr>
              <a:t>	</a:t>
            </a:r>
            <a:r>
              <a:rPr lang="de-AT" b="1" dirty="0" err="1">
                <a:solidFill>
                  <a:schemeClr val="accent1"/>
                </a:solidFill>
              </a:rPr>
              <a:t>What</a:t>
            </a:r>
            <a:r>
              <a:rPr lang="de-AT" b="1" dirty="0">
                <a:solidFill>
                  <a:schemeClr val="accent1"/>
                </a:solidFill>
              </a:rPr>
              <a:t> </a:t>
            </a:r>
            <a:r>
              <a:rPr lang="de-AT" b="1" dirty="0" err="1">
                <a:solidFill>
                  <a:schemeClr val="accent1"/>
                </a:solidFill>
              </a:rPr>
              <a:t>options</a:t>
            </a:r>
            <a:r>
              <a:rPr lang="de-AT" b="1" dirty="0">
                <a:solidFill>
                  <a:schemeClr val="accent1"/>
                </a:solidFill>
              </a:rPr>
              <a:t> do </a:t>
            </a:r>
            <a:r>
              <a:rPr lang="de-AT" b="1" dirty="0" err="1">
                <a:solidFill>
                  <a:schemeClr val="accent1"/>
                </a:solidFill>
              </a:rPr>
              <a:t>you</a:t>
            </a:r>
            <a:r>
              <a:rPr lang="de-AT" b="1" dirty="0">
                <a:solidFill>
                  <a:schemeClr val="accent1"/>
                </a:solidFill>
              </a:rPr>
              <a:t> </a:t>
            </a:r>
            <a:r>
              <a:rPr lang="de-AT" b="1" dirty="0" err="1">
                <a:solidFill>
                  <a:schemeClr val="accent1"/>
                </a:solidFill>
              </a:rPr>
              <a:t>have</a:t>
            </a:r>
            <a:r>
              <a:rPr lang="de-AT" b="1" dirty="0">
                <a:solidFill>
                  <a:schemeClr val="accent1"/>
                </a:solidFill>
              </a:rPr>
              <a:t> </a:t>
            </a:r>
            <a:r>
              <a:rPr lang="de-AT" b="1" dirty="0" err="1">
                <a:solidFill>
                  <a:schemeClr val="accent1"/>
                </a:solidFill>
              </a:rPr>
              <a:t>to</a:t>
            </a:r>
            <a:r>
              <a:rPr lang="de-AT" b="1" dirty="0">
                <a:solidFill>
                  <a:schemeClr val="accent1"/>
                </a:solidFill>
              </a:rPr>
              <a:t> </a:t>
            </a:r>
            <a:r>
              <a:rPr lang="de-AT" b="1" dirty="0" err="1">
                <a:solidFill>
                  <a:schemeClr val="accent1"/>
                </a:solidFill>
              </a:rPr>
              <a:t>protect</a:t>
            </a:r>
            <a:r>
              <a:rPr lang="de-AT" b="1" dirty="0">
                <a:solidFill>
                  <a:schemeClr val="accent1"/>
                </a:solidFill>
              </a:rPr>
              <a:t> </a:t>
            </a:r>
            <a:r>
              <a:rPr lang="de-AT" b="1" dirty="0" err="1">
                <a:solidFill>
                  <a:schemeClr val="accent1"/>
                </a:solidFill>
              </a:rPr>
              <a:t>your</a:t>
            </a:r>
            <a:r>
              <a:rPr lang="de-AT" b="1" dirty="0">
                <a:solidFill>
                  <a:schemeClr val="accent1"/>
                </a:solidFill>
              </a:rPr>
              <a:t> 	personal </a:t>
            </a:r>
            <a:r>
              <a:rPr lang="de-AT" b="1" dirty="0" err="1">
                <a:solidFill>
                  <a:schemeClr val="accent1"/>
                </a:solidFill>
              </a:rPr>
              <a:t>data</a:t>
            </a:r>
            <a:r>
              <a:rPr lang="de-AT" b="1" dirty="0">
                <a:solidFill>
                  <a:schemeClr val="accent1"/>
                </a:solidFill>
              </a:rPr>
              <a:t>? </a:t>
            </a:r>
            <a:r>
              <a:rPr lang="de-AT" b="1" dirty="0" err="1">
                <a:solidFill>
                  <a:schemeClr val="accent1"/>
                </a:solidFill>
              </a:rPr>
              <a:t>What</a:t>
            </a:r>
            <a:r>
              <a:rPr lang="de-AT" b="1" dirty="0">
                <a:solidFill>
                  <a:schemeClr val="accent1"/>
                </a:solidFill>
              </a:rPr>
              <a:t> </a:t>
            </a:r>
            <a:r>
              <a:rPr lang="de-AT" b="1" dirty="0" err="1">
                <a:solidFill>
                  <a:schemeClr val="accent1"/>
                </a:solidFill>
              </a:rPr>
              <a:t>can</a:t>
            </a:r>
            <a:r>
              <a:rPr lang="de-AT" b="1" dirty="0">
                <a:solidFill>
                  <a:schemeClr val="accent1"/>
                </a:solidFill>
              </a:rPr>
              <a:t> and do </a:t>
            </a:r>
            <a:r>
              <a:rPr lang="de-AT" b="1" dirty="0" err="1">
                <a:solidFill>
                  <a:schemeClr val="accent1"/>
                </a:solidFill>
              </a:rPr>
              <a:t>you</a:t>
            </a:r>
            <a:r>
              <a:rPr lang="de-AT" b="1" dirty="0">
                <a:solidFill>
                  <a:schemeClr val="accent1"/>
                </a:solidFill>
              </a:rPr>
              <a:t> </a:t>
            </a:r>
            <a:r>
              <a:rPr lang="de-AT" b="1" dirty="0" err="1">
                <a:solidFill>
                  <a:schemeClr val="accent1"/>
                </a:solidFill>
              </a:rPr>
              <a:t>want</a:t>
            </a:r>
            <a:r>
              <a:rPr lang="de-AT" b="1" dirty="0">
                <a:solidFill>
                  <a:schemeClr val="accent1"/>
                </a:solidFill>
              </a:rPr>
              <a:t> </a:t>
            </a:r>
            <a:r>
              <a:rPr lang="de-AT" b="1" dirty="0" err="1">
                <a:solidFill>
                  <a:schemeClr val="accent1"/>
                </a:solidFill>
              </a:rPr>
              <a:t>to</a:t>
            </a:r>
            <a:r>
              <a:rPr lang="de-AT" b="1" dirty="0">
                <a:solidFill>
                  <a:schemeClr val="accent1"/>
                </a:solidFill>
              </a:rPr>
              <a:t> 	do </a:t>
            </a:r>
            <a:r>
              <a:rPr lang="de-AT" b="1" dirty="0" err="1">
                <a:solidFill>
                  <a:schemeClr val="accent1"/>
                </a:solidFill>
              </a:rPr>
              <a:t>about</a:t>
            </a:r>
            <a:r>
              <a:rPr lang="de-AT" b="1" dirty="0">
                <a:solidFill>
                  <a:schemeClr val="accent1"/>
                </a:solidFill>
              </a:rPr>
              <a:t> </a:t>
            </a:r>
            <a:r>
              <a:rPr lang="de-AT" b="1" dirty="0" err="1">
                <a:solidFill>
                  <a:schemeClr val="accent1"/>
                </a:solidFill>
              </a:rPr>
              <a:t>it</a:t>
            </a:r>
            <a:r>
              <a:rPr lang="de-AT" b="1" dirty="0">
                <a:solidFill>
                  <a:schemeClr val="accent1"/>
                </a:solidFill>
              </a:rPr>
              <a:t>?  
</a:t>
            </a:r>
          </a:p>
        </p:txBody>
      </p:sp>
      <p:pic>
        <p:nvPicPr>
          <p:cNvPr id="4" name="Grafik 3" descr="Ein Bild, das Text, Schild enthält.&#10;&#10;Automatisch generierte Beschreibung">
            <a:extLst>
              <a:ext uri="{FF2B5EF4-FFF2-40B4-BE49-F238E27FC236}">
                <a16:creationId xmlns:a16="http://schemas.microsoft.com/office/drawing/2014/main" id="{8D15D6B0-5B9A-3A68-E479-E09284C402DF}"/>
              </a:ext>
            </a:extLst>
          </p:cNvPr>
          <p:cNvPicPr>
            <a:picLocks noChangeAspect="1"/>
          </p:cNvPicPr>
          <p:nvPr/>
        </p:nvPicPr>
        <p:blipFill>
          <a:blip r:embed="rId2"/>
          <a:stretch>
            <a:fillRect/>
          </a:stretch>
        </p:blipFill>
        <p:spPr>
          <a:xfrm>
            <a:off x="813436" y="4242434"/>
            <a:ext cx="733234" cy="733234"/>
          </a:xfrm>
          <a:prstGeom prst="rect">
            <a:avLst/>
          </a:prstGeom>
        </p:spPr>
      </p:pic>
    </p:spTree>
    <p:extLst>
      <p:ext uri="{BB962C8B-B14F-4D97-AF65-F5344CB8AC3E}">
        <p14:creationId xmlns:p14="http://schemas.microsoft.com/office/powerpoint/2010/main" val="38191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FF69A-B4F5-3A57-03FB-89377A46EB4C}"/>
              </a:ext>
            </a:extLst>
          </p:cNvPr>
          <p:cNvSpPr>
            <a:spLocks noGrp="1"/>
          </p:cNvSpPr>
          <p:nvPr>
            <p:ph type="title"/>
          </p:nvPr>
        </p:nvSpPr>
        <p:spPr>
          <a:xfrm>
            <a:off x="1192435" y="2766218"/>
            <a:ext cx="9807129" cy="1325563"/>
          </a:xfrm>
        </p:spPr>
        <p:txBody>
          <a:bodyPr>
            <a:normAutofit fontScale="90000"/>
          </a:bodyPr>
          <a:lstStyle/>
          <a:p>
            <a:pPr fontAlgn="base"/>
            <a:r>
              <a:rPr lang="de-DE" dirty="0">
                <a:solidFill>
                  <a:schemeClr val="accent1"/>
                </a:solidFill>
              </a:rPr>
              <a:t>Quiz</a:t>
            </a:r>
            <a:br>
              <a:rPr lang="de-DE" dirty="0">
                <a:solidFill>
                  <a:schemeClr val="accent1"/>
                </a:solidFill>
              </a:rPr>
            </a:br>
            <a:r>
              <a:rPr lang="de-DE" sz="4000" dirty="0" err="1"/>
              <a:t>What</a:t>
            </a:r>
            <a:r>
              <a:rPr lang="de-DE" sz="4000" dirty="0"/>
              <a:t> do Google, Facebook, Instagram and Snapchat </a:t>
            </a:r>
            <a:r>
              <a:rPr lang="de-DE" sz="4000" dirty="0" err="1"/>
              <a:t>know</a:t>
            </a:r>
            <a:r>
              <a:rPr lang="de-DE" sz="4000" dirty="0"/>
              <a:t> </a:t>
            </a:r>
            <a:r>
              <a:rPr lang="de-DE" sz="4000" dirty="0" err="1"/>
              <a:t>about</a:t>
            </a:r>
            <a:r>
              <a:rPr lang="de-DE" sz="4000" dirty="0"/>
              <a:t> </a:t>
            </a:r>
            <a:r>
              <a:rPr lang="de-DE" sz="4000" dirty="0" err="1"/>
              <a:t>you</a:t>
            </a:r>
            <a:r>
              <a:rPr lang="de-DE" sz="4000" dirty="0"/>
              <a:t>? </a:t>
            </a:r>
            <a:r>
              <a:rPr lang="de-DE" dirty="0">
                <a:solidFill>
                  <a:schemeClr val="accent1"/>
                </a:solidFill>
              </a:rPr>
              <a:t>
</a:t>
            </a:r>
            <a:endParaRPr lang="de-DE" dirty="0"/>
          </a:p>
        </p:txBody>
      </p:sp>
    </p:spTree>
    <p:extLst>
      <p:ext uri="{BB962C8B-B14F-4D97-AF65-F5344CB8AC3E}">
        <p14:creationId xmlns:p14="http://schemas.microsoft.com/office/powerpoint/2010/main" val="11199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00EA0-EEC1-1CFA-D59B-71ECC91D861E}"/>
              </a:ext>
            </a:extLst>
          </p:cNvPr>
          <p:cNvSpPr>
            <a:spLocks noGrp="1"/>
          </p:cNvSpPr>
          <p:nvPr>
            <p:ph type="title"/>
          </p:nvPr>
        </p:nvSpPr>
        <p:spPr/>
        <p:txBody>
          <a:bodyPr>
            <a:noAutofit/>
          </a:bodyPr>
          <a:lstStyle/>
          <a:p>
            <a:r>
              <a:rPr lang="de-DE" sz="2800" dirty="0"/>
              <a:t>Tick: </a:t>
            </a:r>
            <a:r>
              <a:rPr lang="de-DE" sz="2800" dirty="0" err="1"/>
              <a:t>What</a:t>
            </a:r>
            <a:r>
              <a:rPr lang="de-DE" sz="2800" dirty="0"/>
              <a:t> </a:t>
            </a:r>
            <a:r>
              <a:rPr lang="de-DE" sz="2800" dirty="0" err="1"/>
              <a:t>data</a:t>
            </a:r>
            <a:r>
              <a:rPr lang="de-DE" sz="2800" dirty="0"/>
              <a:t> do </a:t>
            </a:r>
            <a:r>
              <a:rPr lang="de-DE" sz="2800" dirty="0" err="1"/>
              <a:t>you</a:t>
            </a:r>
            <a:r>
              <a:rPr lang="de-DE" sz="2800" dirty="0"/>
              <a:t> </a:t>
            </a:r>
            <a:r>
              <a:rPr lang="de-DE" sz="2800" dirty="0" err="1"/>
              <a:t>think</a:t>
            </a:r>
            <a:r>
              <a:rPr lang="de-DE" sz="2800" dirty="0"/>
              <a:t> Google, Facebook, Instagram, etc. </a:t>
            </a:r>
            <a:r>
              <a:rPr lang="de-DE" sz="2800" dirty="0" err="1"/>
              <a:t>have</a:t>
            </a:r>
            <a:r>
              <a:rPr lang="de-DE" sz="2800" dirty="0"/>
              <a:t> </a:t>
            </a:r>
            <a:r>
              <a:rPr lang="de-DE" sz="2800" dirty="0" err="1"/>
              <a:t>if</a:t>
            </a:r>
            <a:r>
              <a:rPr lang="de-DE" sz="2800" dirty="0"/>
              <a:t> </a:t>
            </a:r>
            <a:r>
              <a:rPr lang="de-DE" sz="2800" dirty="0" err="1"/>
              <a:t>you</a:t>
            </a:r>
            <a:r>
              <a:rPr lang="de-DE" sz="2800" dirty="0"/>
              <a:t> </a:t>
            </a:r>
            <a:r>
              <a:rPr lang="de-DE" sz="2800" dirty="0" err="1"/>
              <a:t>have</a:t>
            </a:r>
            <a:r>
              <a:rPr lang="de-DE" sz="2800" dirty="0"/>
              <a:t> an </a:t>
            </a:r>
            <a:r>
              <a:rPr lang="de-DE" sz="2800" dirty="0" err="1"/>
              <a:t>account</a:t>
            </a:r>
            <a:r>
              <a:rPr lang="de-DE" sz="2800" dirty="0"/>
              <a:t>!</a:t>
            </a:r>
          </a:p>
        </p:txBody>
      </p:sp>
      <p:graphicFrame>
        <p:nvGraphicFramePr>
          <p:cNvPr id="4" name="Tabelle 4">
            <a:extLst>
              <a:ext uri="{FF2B5EF4-FFF2-40B4-BE49-F238E27FC236}">
                <a16:creationId xmlns:a16="http://schemas.microsoft.com/office/drawing/2014/main" id="{30E18707-5978-F031-C09E-29FADDACF75E}"/>
              </a:ext>
            </a:extLst>
          </p:cNvPr>
          <p:cNvGraphicFramePr>
            <a:graphicFrameLocks noGrp="1"/>
          </p:cNvGraphicFramePr>
          <p:nvPr>
            <p:ph idx="1"/>
            <p:extLst>
              <p:ext uri="{D42A27DB-BD31-4B8C-83A1-F6EECF244321}">
                <p14:modId xmlns:p14="http://schemas.microsoft.com/office/powerpoint/2010/main" val="1755242186"/>
              </p:ext>
            </p:extLst>
          </p:nvPr>
        </p:nvGraphicFramePr>
        <p:xfrm>
          <a:off x="1054608" y="1996313"/>
          <a:ext cx="3925824" cy="4416301"/>
        </p:xfrm>
        <a:graphic>
          <a:graphicData uri="http://schemas.openxmlformats.org/drawingml/2006/table">
            <a:tbl>
              <a:tblPr firstRow="1" bandRow="1">
                <a:tableStyleId>{5C22544A-7EE6-4342-B048-85BDC9FD1C3A}</a:tableStyleId>
              </a:tblPr>
              <a:tblGrid>
                <a:gridCol w="2226686">
                  <a:extLst>
                    <a:ext uri="{9D8B030D-6E8A-4147-A177-3AD203B41FA5}">
                      <a16:colId xmlns:a16="http://schemas.microsoft.com/office/drawing/2014/main" val="517556691"/>
                    </a:ext>
                  </a:extLst>
                </a:gridCol>
                <a:gridCol w="731520">
                  <a:extLst>
                    <a:ext uri="{9D8B030D-6E8A-4147-A177-3AD203B41FA5}">
                      <a16:colId xmlns:a16="http://schemas.microsoft.com/office/drawing/2014/main" val="2579305234"/>
                    </a:ext>
                  </a:extLst>
                </a:gridCol>
                <a:gridCol w="967618">
                  <a:extLst>
                    <a:ext uri="{9D8B030D-6E8A-4147-A177-3AD203B41FA5}">
                      <a16:colId xmlns:a16="http://schemas.microsoft.com/office/drawing/2014/main" val="3849180583"/>
                    </a:ext>
                  </a:extLst>
                </a:gridCol>
              </a:tblGrid>
              <a:tr h="478724">
                <a:tc>
                  <a:txBody>
                    <a:bodyPr/>
                    <a:lstStyle/>
                    <a:p>
                      <a:r>
                        <a:rPr lang="de-DE" sz="2000" dirty="0" err="1">
                          <a:latin typeface="Poppins" pitchFamily="2" charset="77"/>
                          <a:cs typeface="Poppins" pitchFamily="2" charset="77"/>
                        </a:rPr>
                        <a:t>Your</a:t>
                      </a:r>
                      <a:r>
                        <a:rPr lang="de-DE" sz="2000" dirty="0">
                          <a:latin typeface="Poppins" pitchFamily="2" charset="77"/>
                          <a:cs typeface="Poppins" pitchFamily="2" charset="77"/>
                        </a:rPr>
                        <a:t> </a:t>
                      </a:r>
                      <a:r>
                        <a:rPr lang="de-DE" sz="2000" dirty="0" err="1">
                          <a:latin typeface="Poppins" pitchFamily="2" charset="77"/>
                          <a:cs typeface="Poppins" pitchFamily="2" charset="77"/>
                        </a:rPr>
                        <a:t>data</a:t>
                      </a:r>
                      <a:endParaRPr lang="de-DE" sz="2000" dirty="0">
                        <a:latin typeface="Poppins" pitchFamily="2" charset="77"/>
                        <a:cs typeface="Poppins" pitchFamily="2" charset="77"/>
                      </a:endParaRPr>
                    </a:p>
                  </a:txBody>
                  <a:tcPr/>
                </a:tc>
                <a:tc>
                  <a:txBody>
                    <a:bodyPr/>
                    <a:lstStyle/>
                    <a:p>
                      <a:r>
                        <a:rPr lang="de-DE" sz="2000" dirty="0">
                          <a:latin typeface="Poppins" pitchFamily="2" charset="77"/>
                          <a:cs typeface="Poppins" pitchFamily="2" charset="77"/>
                        </a:rPr>
                        <a:t>Yes </a:t>
                      </a:r>
                    </a:p>
                  </a:txBody>
                  <a:tcPr/>
                </a:tc>
                <a:tc>
                  <a:txBody>
                    <a:bodyPr/>
                    <a:lstStyle/>
                    <a:p>
                      <a:r>
                        <a:rPr lang="de-DE" sz="2000" dirty="0" err="1">
                          <a:latin typeface="Poppins" pitchFamily="2" charset="77"/>
                          <a:cs typeface="Poppins" pitchFamily="2" charset="77"/>
                        </a:rPr>
                        <a:t>No</a:t>
                      </a:r>
                      <a:endParaRPr lang="de-DE" sz="2000" dirty="0">
                        <a:latin typeface="Poppins" pitchFamily="2" charset="77"/>
                        <a:cs typeface="Poppins" pitchFamily="2" charset="77"/>
                      </a:endParaRPr>
                    </a:p>
                  </a:txBody>
                  <a:tcPr/>
                </a:tc>
                <a:extLst>
                  <a:ext uri="{0D108BD9-81ED-4DB2-BD59-A6C34878D82A}">
                    <a16:rowId xmlns:a16="http://schemas.microsoft.com/office/drawing/2014/main" val="714002079"/>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age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place</a:t>
                      </a:r>
                      <a:r>
                        <a:rPr lang="de-DE" sz="1600" dirty="0">
                          <a:latin typeface="Poppins" pitchFamily="2" charset="77"/>
                          <a:cs typeface="Poppins" pitchFamily="2" charset="77"/>
                        </a:rPr>
                        <a:t> </a:t>
                      </a:r>
                      <a:r>
                        <a:rPr lang="de-DE" sz="1600" dirty="0" err="1">
                          <a:latin typeface="Poppins" pitchFamily="2" charset="77"/>
                          <a:cs typeface="Poppins" pitchFamily="2" charset="77"/>
                        </a:rPr>
                        <a:t>of</a:t>
                      </a:r>
                      <a:r>
                        <a:rPr lang="de-DE" sz="1600" dirty="0">
                          <a:latin typeface="Poppins" pitchFamily="2" charset="77"/>
                          <a:cs typeface="Poppins" pitchFamily="2" charset="77"/>
                        </a:rPr>
                        <a:t> </a:t>
                      </a:r>
                      <a:r>
                        <a:rPr lang="de-DE" sz="1600" dirty="0" err="1">
                          <a:latin typeface="Poppins" pitchFamily="2" charset="77"/>
                          <a:cs typeface="Poppins" pitchFamily="2" charset="77"/>
                        </a:rPr>
                        <a:t>residence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err="1">
                          <a:latin typeface="Poppins" pitchFamily="2" charset="77"/>
                          <a:cs typeface="Poppins" pitchFamily="2" charset="77"/>
                        </a:rPr>
                        <a:t>Which</a:t>
                      </a:r>
                      <a:r>
                        <a:rPr lang="de-DE" sz="1600" dirty="0">
                          <a:latin typeface="Poppins" pitchFamily="2" charset="77"/>
                          <a:cs typeface="Poppins" pitchFamily="2" charset="77"/>
                        </a:rPr>
                        <a:t> links </a:t>
                      </a:r>
                      <a:r>
                        <a:rPr lang="de-DE" sz="1600" dirty="0" err="1">
                          <a:latin typeface="Poppins" pitchFamily="2" charset="77"/>
                          <a:cs typeface="Poppins" pitchFamily="2" charset="77"/>
                        </a:rPr>
                        <a:t>you</a:t>
                      </a:r>
                      <a:r>
                        <a:rPr lang="de-DE" sz="1600" dirty="0">
                          <a:latin typeface="Poppins" pitchFamily="2" charset="77"/>
                          <a:cs typeface="Poppins" pitchFamily="2" charset="77"/>
                        </a:rPr>
                        <a:t> </a:t>
                      </a:r>
                      <a:r>
                        <a:rPr lang="de-DE" sz="1600" dirty="0" err="1">
                          <a:latin typeface="Poppins" pitchFamily="2" charset="77"/>
                          <a:cs typeface="Poppins" pitchFamily="2" charset="77"/>
                        </a:rPr>
                        <a:t>click</a:t>
                      </a:r>
                      <a:r>
                        <a:rPr lang="de-DE" sz="1600" dirty="0">
                          <a:latin typeface="Poppins" pitchFamily="2" charset="77"/>
                          <a:cs typeface="Poppins" pitchFamily="2" charset="77"/>
                        </a:rPr>
                        <a:t> on</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likes</a:t>
                      </a:r>
                      <a:r>
                        <a:rPr lang="de-DE" sz="1600" dirty="0">
                          <a:latin typeface="Poppins" pitchFamily="2" charset="77"/>
                          <a:cs typeface="Poppins" pitchFamily="2" charset="77"/>
                        </a:rPr>
                        <a:t> and </a:t>
                      </a:r>
                      <a:r>
                        <a:rPr lang="de-DE" sz="1600" dirty="0" err="1">
                          <a:latin typeface="Poppins" pitchFamily="2" charset="77"/>
                          <a:cs typeface="Poppins" pitchFamily="2" charset="77"/>
                        </a:rPr>
                        <a:t>dislikes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err="1">
                          <a:latin typeface="Poppins" pitchFamily="2" charset="77"/>
                          <a:cs typeface="Poppins" pitchFamily="2" charset="77"/>
                        </a:rPr>
                        <a:t>Which</a:t>
                      </a:r>
                      <a:r>
                        <a:rPr lang="de-DE" sz="1600" dirty="0">
                          <a:latin typeface="Poppins" pitchFamily="2" charset="77"/>
                          <a:cs typeface="Poppins" pitchFamily="2" charset="77"/>
                        </a:rPr>
                        <a:t> </a:t>
                      </a:r>
                      <a:r>
                        <a:rPr lang="de-DE" sz="1600" dirty="0" err="1">
                          <a:latin typeface="Poppins" pitchFamily="2" charset="77"/>
                          <a:cs typeface="Poppins" pitchFamily="2" charset="77"/>
                        </a:rPr>
                        <a:t>filters</a:t>
                      </a:r>
                      <a:r>
                        <a:rPr lang="de-DE" sz="1600" dirty="0">
                          <a:latin typeface="Poppins" pitchFamily="2" charset="77"/>
                          <a:cs typeface="Poppins" pitchFamily="2" charset="77"/>
                        </a:rPr>
                        <a:t> </a:t>
                      </a:r>
                      <a:r>
                        <a:rPr lang="de-DE" sz="1600" dirty="0" err="1">
                          <a:latin typeface="Poppins" pitchFamily="2" charset="77"/>
                          <a:cs typeface="Poppins" pitchFamily="2" charset="77"/>
                        </a:rPr>
                        <a:t>you</a:t>
                      </a:r>
                      <a:r>
                        <a:rPr lang="de-DE" sz="1600" dirty="0">
                          <a:latin typeface="Poppins" pitchFamily="2" charset="77"/>
                          <a:cs typeface="Poppins" pitchFamily="2" charset="77"/>
                        </a:rPr>
                        <a:t> </a:t>
                      </a:r>
                      <a:r>
                        <a:rPr lang="de-DE" sz="1600" dirty="0" err="1">
                          <a:latin typeface="Poppins" pitchFamily="2" charset="77"/>
                          <a:cs typeface="Poppins" pitchFamily="2" charset="77"/>
                        </a:rPr>
                        <a:t>look</a:t>
                      </a:r>
                      <a:r>
                        <a:rPr lang="de-DE" sz="1600" dirty="0">
                          <a:latin typeface="Poppins" pitchFamily="2" charset="77"/>
                          <a:cs typeface="Poppins" pitchFamily="2" charset="77"/>
                        </a:rPr>
                        <a:t> at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DE" sz="1600" dirty="0" err="1">
                          <a:latin typeface="Poppins" pitchFamily="2" charset="77"/>
                          <a:cs typeface="Poppins" pitchFamily="2" charset="77"/>
                        </a:rPr>
                        <a:t>Whether</a:t>
                      </a:r>
                      <a:r>
                        <a:rPr lang="de-DE" sz="1600" dirty="0">
                          <a:latin typeface="Poppins" pitchFamily="2" charset="77"/>
                          <a:cs typeface="Poppins" pitchFamily="2" charset="77"/>
                        </a:rPr>
                        <a:t> </a:t>
                      </a:r>
                      <a:r>
                        <a:rPr lang="de-DE" sz="1600" dirty="0" err="1">
                          <a:latin typeface="Poppins" pitchFamily="2" charset="77"/>
                          <a:cs typeface="Poppins" pitchFamily="2" charset="77"/>
                        </a:rPr>
                        <a:t>you're</a:t>
                      </a:r>
                      <a:r>
                        <a:rPr lang="de-DE" sz="1600" dirty="0">
                          <a:latin typeface="Poppins" pitchFamily="2" charset="77"/>
                          <a:cs typeface="Poppins" pitchFamily="2" charset="77"/>
                        </a:rPr>
                        <a:t> </a:t>
                      </a:r>
                      <a:r>
                        <a:rPr lang="de-DE" sz="1600" dirty="0" err="1">
                          <a:latin typeface="Poppins" pitchFamily="2" charset="77"/>
                          <a:cs typeface="Poppins" pitchFamily="2" charset="77"/>
                        </a:rPr>
                        <a:t>using</a:t>
                      </a:r>
                      <a:r>
                        <a:rPr lang="de-DE" sz="1600" dirty="0">
                          <a:latin typeface="Poppins" pitchFamily="2" charset="77"/>
                          <a:cs typeface="Poppins" pitchFamily="2" charset="77"/>
                        </a:rPr>
                        <a:t> </a:t>
                      </a:r>
                      <a:r>
                        <a:rPr lang="de-DE" sz="1600" dirty="0" err="1">
                          <a:latin typeface="Poppins" pitchFamily="2" charset="77"/>
                          <a:cs typeface="Poppins" pitchFamily="2" charset="77"/>
                        </a:rPr>
                        <a:t>headphones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err="1">
                          <a:solidFill>
                            <a:schemeClr val="dk1"/>
                          </a:solidFill>
                          <a:effectLst/>
                          <a:latin typeface="Poppins" pitchFamily="2" charset="77"/>
                          <a:ea typeface="+mn-ea"/>
                          <a:cs typeface="Poppins" pitchFamily="2" charset="77"/>
                        </a:rPr>
                        <a:t>Number</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of</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steps</a:t>
                      </a:r>
                      <a:r>
                        <a:rPr lang="de-AT" sz="1600" b="0" i="0" kern="1200" dirty="0">
                          <a:solidFill>
                            <a:schemeClr val="dk1"/>
                          </a:solidFill>
                          <a:effectLst/>
                          <a:latin typeface="Poppins" pitchFamily="2" charset="77"/>
                          <a:ea typeface="+mn-ea"/>
                          <a:cs typeface="Poppins" pitchFamily="2" charset="77"/>
                        </a:rPr>
                        <a:t> per </a:t>
                      </a:r>
                      <a:r>
                        <a:rPr lang="de-AT" sz="1600" b="0" i="0" kern="1200" dirty="0" err="1">
                          <a:solidFill>
                            <a:schemeClr val="dk1"/>
                          </a:solidFill>
                          <a:effectLst/>
                          <a:latin typeface="Poppins" pitchFamily="2" charset="77"/>
                          <a:ea typeface="+mn-ea"/>
                          <a:cs typeface="Poppins" pitchFamily="2" charset="77"/>
                        </a:rPr>
                        <a:t>day</a:t>
                      </a:r>
                      <a:endParaRPr lang="de-AT" sz="1600" b="0" i="0" kern="1200" dirty="0">
                        <a:solidFill>
                          <a:schemeClr val="dk1"/>
                        </a:solidFill>
                        <a:effectLst/>
                        <a:latin typeface="Poppins" pitchFamily="2" charset="77"/>
                        <a:ea typeface="+mn-ea"/>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42995737"/>
                  </a:ext>
                </a:extLst>
              </a:tr>
            </a:tbl>
          </a:graphicData>
        </a:graphic>
      </p:graphicFrame>
      <p:graphicFrame>
        <p:nvGraphicFramePr>
          <p:cNvPr id="5" name="Tabelle 4">
            <a:extLst>
              <a:ext uri="{FF2B5EF4-FFF2-40B4-BE49-F238E27FC236}">
                <a16:creationId xmlns:a16="http://schemas.microsoft.com/office/drawing/2014/main" id="{AC8021EE-2CBC-777D-52BD-05788EC6EBDD}"/>
              </a:ext>
            </a:extLst>
          </p:cNvPr>
          <p:cNvGraphicFramePr>
            <a:graphicFrameLocks/>
          </p:cNvGraphicFramePr>
          <p:nvPr>
            <p:extLst>
              <p:ext uri="{D42A27DB-BD31-4B8C-83A1-F6EECF244321}">
                <p14:modId xmlns:p14="http://schemas.microsoft.com/office/powerpoint/2010/main" val="796825584"/>
              </p:ext>
            </p:extLst>
          </p:nvPr>
        </p:nvGraphicFramePr>
        <p:xfrm>
          <a:off x="5480304" y="1996313"/>
          <a:ext cx="4281038" cy="4167908"/>
        </p:xfrm>
        <a:graphic>
          <a:graphicData uri="http://schemas.openxmlformats.org/drawingml/2006/table">
            <a:tbl>
              <a:tblPr firstRow="1" bandRow="1">
                <a:tableStyleId>{5C22544A-7EE6-4342-B048-85BDC9FD1C3A}</a:tableStyleId>
              </a:tblPr>
              <a:tblGrid>
                <a:gridCol w="2554224">
                  <a:extLst>
                    <a:ext uri="{9D8B030D-6E8A-4147-A177-3AD203B41FA5}">
                      <a16:colId xmlns:a16="http://schemas.microsoft.com/office/drawing/2014/main" val="517556691"/>
                    </a:ext>
                  </a:extLst>
                </a:gridCol>
                <a:gridCol w="743712">
                  <a:extLst>
                    <a:ext uri="{9D8B030D-6E8A-4147-A177-3AD203B41FA5}">
                      <a16:colId xmlns:a16="http://schemas.microsoft.com/office/drawing/2014/main" val="2579305234"/>
                    </a:ext>
                  </a:extLst>
                </a:gridCol>
                <a:gridCol w="983102">
                  <a:extLst>
                    <a:ext uri="{9D8B030D-6E8A-4147-A177-3AD203B41FA5}">
                      <a16:colId xmlns:a16="http://schemas.microsoft.com/office/drawing/2014/main" val="3849180583"/>
                    </a:ext>
                  </a:extLst>
                </a:gridCol>
              </a:tblGrid>
              <a:tr h="462857">
                <a:tc>
                  <a:txBody>
                    <a:bodyPr/>
                    <a:lstStyle/>
                    <a:p>
                      <a:r>
                        <a:rPr lang="de-DE" sz="2000" dirty="0" err="1">
                          <a:latin typeface="Poppins" pitchFamily="2" charset="77"/>
                          <a:cs typeface="Poppins" pitchFamily="2" charset="77"/>
                        </a:rPr>
                        <a:t>Your</a:t>
                      </a:r>
                      <a:r>
                        <a:rPr lang="de-DE" sz="2000" dirty="0">
                          <a:latin typeface="Poppins" pitchFamily="2" charset="77"/>
                          <a:cs typeface="Poppins" pitchFamily="2" charset="77"/>
                        </a:rPr>
                        <a:t> Data</a:t>
                      </a:r>
                    </a:p>
                  </a:txBody>
                  <a:tcPr/>
                </a:tc>
                <a:tc>
                  <a:txBody>
                    <a:bodyPr/>
                    <a:lstStyle/>
                    <a:p>
                      <a:r>
                        <a:rPr lang="de-DE" sz="2000" dirty="0">
                          <a:latin typeface="Poppins" pitchFamily="2" charset="77"/>
                          <a:cs typeface="Poppins" pitchFamily="2" charset="77"/>
                        </a:rPr>
                        <a:t>Yes </a:t>
                      </a:r>
                    </a:p>
                  </a:txBody>
                  <a:tcPr/>
                </a:tc>
                <a:tc>
                  <a:txBody>
                    <a:bodyPr/>
                    <a:lstStyle/>
                    <a:p>
                      <a:r>
                        <a:rPr lang="de-DE" sz="2000" dirty="0" err="1">
                          <a:latin typeface="Poppins" pitchFamily="2" charset="77"/>
                          <a:cs typeface="Poppins" pitchFamily="2" charset="77"/>
                        </a:rPr>
                        <a:t>No</a:t>
                      </a:r>
                      <a:endParaRPr lang="de-DE" sz="2000" dirty="0">
                        <a:latin typeface="Poppins" pitchFamily="2" charset="77"/>
                        <a:cs typeface="Poppins" pitchFamily="2" charset="77"/>
                      </a:endParaRPr>
                    </a:p>
                  </a:txBody>
                  <a:tcPr/>
                </a:tc>
                <a:extLst>
                  <a:ext uri="{0D108BD9-81ED-4DB2-BD59-A6C34878D82A}">
                    <a16:rowId xmlns:a16="http://schemas.microsoft.com/office/drawing/2014/main" val="714002079"/>
                  </a:ext>
                </a:extLst>
              </a:tr>
              <a:tr h="462857">
                <a:tc>
                  <a:txBody>
                    <a:bodyPr/>
                    <a:lstStyle/>
                    <a:p>
                      <a:r>
                        <a:rPr lang="de-DE" sz="1600" dirty="0">
                          <a:latin typeface="Poppins" pitchFamily="2" charset="77"/>
                          <a:cs typeface="Poppins" pitchFamily="2" charset="77"/>
                        </a:rPr>
                        <a:t>Charge </a:t>
                      </a:r>
                      <a:r>
                        <a:rPr lang="de-DE" sz="1600" dirty="0" err="1">
                          <a:latin typeface="Poppins" pitchFamily="2" charset="77"/>
                          <a:cs typeface="Poppins" pitchFamily="2" charset="77"/>
                        </a:rPr>
                        <a:t>level</a:t>
                      </a:r>
                      <a:r>
                        <a:rPr lang="de-DE" sz="1600" dirty="0">
                          <a:latin typeface="Poppins" pitchFamily="2" charset="77"/>
                          <a:cs typeface="Poppins" pitchFamily="2" charset="77"/>
                        </a:rPr>
                        <a:t> </a:t>
                      </a:r>
                      <a:r>
                        <a:rPr lang="de-DE" sz="1600" dirty="0" err="1">
                          <a:latin typeface="Poppins" pitchFamily="2" charset="77"/>
                          <a:cs typeface="Poppins" pitchFamily="2" charset="77"/>
                        </a:rPr>
                        <a:t>of</a:t>
                      </a:r>
                      <a:r>
                        <a:rPr lang="de-DE" sz="1600" dirty="0">
                          <a:latin typeface="Poppins" pitchFamily="2" charset="77"/>
                          <a:cs typeface="Poppins" pitchFamily="2" charset="77"/>
                        </a:rPr>
                        <a:t> </a:t>
                      </a:r>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battery</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visited</a:t>
                      </a:r>
                      <a:r>
                        <a:rPr lang="de-DE" sz="1600" dirty="0">
                          <a:latin typeface="Poppins" pitchFamily="2" charset="77"/>
                          <a:cs typeface="Poppins" pitchFamily="2" charset="77"/>
                        </a:rPr>
                        <a:t> </a:t>
                      </a:r>
                      <a:r>
                        <a:rPr lang="de-DE" sz="1600" dirty="0" err="1">
                          <a:latin typeface="Poppins" pitchFamily="2" charset="77"/>
                          <a:cs typeface="Poppins" pitchFamily="2" charset="77"/>
                        </a:rPr>
                        <a:t>websites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a:t>
                      </a:r>
                      <a:r>
                        <a:rPr lang="de-DE" sz="1600" dirty="0" err="1">
                          <a:latin typeface="Poppins" pitchFamily="2" charset="77"/>
                          <a:cs typeface="Poppins" pitchFamily="2" charset="77"/>
                        </a:rPr>
                        <a:t>photos</a:t>
                      </a:r>
                      <a:r>
                        <a:rPr lang="de-DE" sz="1600" dirty="0">
                          <a:latin typeface="Poppins" pitchFamily="2" charset="77"/>
                          <a:cs typeface="Poppins" pitchFamily="2" charset="77"/>
                        </a:rPr>
                        <a:t> on </a:t>
                      </a:r>
                      <a:r>
                        <a:rPr lang="de-DE" sz="1600" dirty="0" err="1">
                          <a:latin typeface="Poppins" pitchFamily="2" charset="77"/>
                          <a:cs typeface="Poppins" pitchFamily="2" charset="77"/>
                        </a:rPr>
                        <a:t>your</a:t>
                      </a:r>
                      <a:r>
                        <a:rPr lang="de-DE" sz="1600" dirty="0">
                          <a:latin typeface="Poppins" pitchFamily="2" charset="77"/>
                          <a:cs typeface="Poppins" pitchFamily="2" charset="77"/>
                        </a:rPr>
                        <a:t> mobile </a:t>
                      </a:r>
                      <a:r>
                        <a:rPr lang="de-DE" sz="1600" dirty="0" err="1">
                          <a:latin typeface="Poppins" pitchFamily="2" charset="77"/>
                          <a:cs typeface="Poppins" pitchFamily="2" charset="77"/>
                        </a:rPr>
                        <a:t>phone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latin typeface="Poppins" pitchFamily="2" charset="77"/>
                          <a:cs typeface="Poppins" pitchFamily="2" charset="77"/>
                        </a:rPr>
                        <a:t>Bank </a:t>
                      </a:r>
                      <a:r>
                        <a:rPr lang="de-DE" sz="1600" dirty="0" err="1">
                          <a:latin typeface="Poppins" pitchFamily="2" charset="77"/>
                          <a:cs typeface="Poppins" pitchFamily="2" charset="77"/>
                        </a:rPr>
                        <a:t>account</a:t>
                      </a:r>
                      <a:r>
                        <a:rPr lang="de-DE" sz="1600" dirty="0">
                          <a:latin typeface="Poppins" pitchFamily="2" charset="77"/>
                          <a:cs typeface="Poppins" pitchFamily="2" charset="77"/>
                        </a:rPr>
                        <a:t> </a:t>
                      </a:r>
                      <a:r>
                        <a:rPr lang="de-DE" sz="1600" dirty="0" err="1">
                          <a:latin typeface="Poppins" pitchFamily="2" charset="77"/>
                          <a:cs typeface="Poppins" pitchFamily="2" charset="77"/>
                        </a:rPr>
                        <a:t>or</a:t>
                      </a:r>
                      <a:r>
                        <a:rPr lang="de-DE" sz="1600" dirty="0">
                          <a:latin typeface="Poppins" pitchFamily="2" charset="77"/>
                          <a:cs typeface="Poppins" pitchFamily="2" charset="77"/>
                        </a:rPr>
                        <a:t> </a:t>
                      </a:r>
                      <a:r>
                        <a:rPr lang="de-DE" sz="1600" dirty="0" err="1">
                          <a:latin typeface="Poppins" pitchFamily="2" charset="77"/>
                          <a:cs typeface="Poppins" pitchFamily="2" charset="77"/>
                        </a:rPr>
                        <a:t>credit</a:t>
                      </a:r>
                      <a:r>
                        <a:rPr lang="de-DE" sz="1600" dirty="0">
                          <a:latin typeface="Poppins" pitchFamily="2" charset="77"/>
                          <a:cs typeface="Poppins" pitchFamily="2" charset="77"/>
                        </a:rPr>
                        <a:t> </a:t>
                      </a:r>
                      <a:r>
                        <a:rPr lang="de-DE" sz="1600" dirty="0" err="1">
                          <a:latin typeface="Poppins" pitchFamily="2" charset="77"/>
                          <a:cs typeface="Poppins" pitchFamily="2" charset="77"/>
                        </a:rPr>
                        <a:t>card</a:t>
                      </a:r>
                      <a:r>
                        <a:rPr lang="de-DE" sz="1600" dirty="0">
                          <a:latin typeface="Poppins" pitchFamily="2" charset="77"/>
                          <a:cs typeface="Poppins" pitchFamily="2" charset="77"/>
                        </a:rPr>
                        <a:t> </a:t>
                      </a:r>
                      <a:r>
                        <a:rPr lang="de-DE" sz="1600" dirty="0" err="1">
                          <a:latin typeface="Poppins" pitchFamily="2" charset="77"/>
                          <a:cs typeface="Poppins" pitchFamily="2" charset="77"/>
                        </a:rPr>
                        <a:t>number</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err="1">
                          <a:latin typeface="Poppins" pitchFamily="2" charset="77"/>
                          <a:cs typeface="Poppins" pitchFamily="2" charset="77"/>
                        </a:rPr>
                        <a:t>Your</a:t>
                      </a:r>
                      <a:r>
                        <a:rPr lang="de-DE" sz="1600" dirty="0">
                          <a:latin typeface="Poppins" pitchFamily="2" charset="77"/>
                          <a:cs typeface="Poppins" pitchFamily="2" charset="77"/>
                        </a:rPr>
                        <a:t> time </a:t>
                      </a:r>
                      <a:r>
                        <a:rPr lang="de-DE" sz="1600" dirty="0" err="1">
                          <a:latin typeface="Poppins" pitchFamily="2" charset="77"/>
                          <a:cs typeface="Poppins" pitchFamily="2" charset="77"/>
                        </a:rPr>
                        <a:t>zone</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AT" sz="1600" b="0" i="0" kern="1200" dirty="0" err="1">
                          <a:solidFill>
                            <a:schemeClr val="dk1"/>
                          </a:solidFill>
                          <a:effectLst/>
                          <a:latin typeface="Poppins" pitchFamily="2" charset="77"/>
                          <a:ea typeface="+mn-ea"/>
                          <a:cs typeface="Poppins" pitchFamily="2" charset="77"/>
                        </a:rPr>
                        <a:t>your</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contacts</a:t>
                      </a:r>
                      <a:r>
                        <a:rPr lang="de-AT" sz="1600" b="0" i="0" kern="1200" dirty="0">
                          <a:solidFill>
                            <a:schemeClr val="dk1"/>
                          </a:solidFill>
                          <a:effectLst/>
                          <a:latin typeface="Poppins" pitchFamily="2" charset="77"/>
                          <a:ea typeface="+mn-ea"/>
                          <a:cs typeface="Poppins" pitchFamily="2" charset="77"/>
                        </a:rPr>
                        <a:t> in </a:t>
                      </a:r>
                      <a:r>
                        <a:rPr lang="de-AT" sz="1600" b="0" i="0" kern="1200" dirty="0" err="1">
                          <a:solidFill>
                            <a:schemeClr val="dk1"/>
                          </a:solidFill>
                          <a:effectLst/>
                          <a:latin typeface="Poppins" pitchFamily="2" charset="77"/>
                          <a:ea typeface="+mn-ea"/>
                          <a:cs typeface="Poppins" pitchFamily="2" charset="77"/>
                        </a:rPr>
                        <a:t>the</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address</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book</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a:solidFill>
                            <a:schemeClr val="dk1"/>
                          </a:solidFill>
                          <a:effectLst/>
                          <a:latin typeface="Poppins" pitchFamily="2" charset="77"/>
                          <a:ea typeface="+mn-ea"/>
                          <a:cs typeface="Poppins" pitchFamily="2" charset="77"/>
                        </a:rPr>
                        <a:t>Duration </a:t>
                      </a:r>
                      <a:r>
                        <a:rPr lang="de-AT" sz="1600" b="0" i="0" kern="1200" dirty="0" err="1">
                          <a:solidFill>
                            <a:schemeClr val="dk1"/>
                          </a:solidFill>
                          <a:effectLst/>
                          <a:latin typeface="Poppins" pitchFamily="2" charset="77"/>
                          <a:ea typeface="+mn-ea"/>
                          <a:cs typeface="Poppins" pitchFamily="2" charset="77"/>
                        </a:rPr>
                        <a:t>of</a:t>
                      </a:r>
                      <a:r>
                        <a:rPr lang="de-AT" sz="1600" b="0" i="0" kern="1200" dirty="0">
                          <a:solidFill>
                            <a:schemeClr val="dk1"/>
                          </a:solidFill>
                          <a:effectLst/>
                          <a:latin typeface="Poppins" pitchFamily="2" charset="77"/>
                          <a:ea typeface="+mn-ea"/>
                          <a:cs typeface="Poppins" pitchFamily="2" charset="77"/>
                        </a:rPr>
                        <a:t> </a:t>
                      </a:r>
                      <a:r>
                        <a:rPr lang="de-AT" sz="1600" b="0" i="0" kern="1200" dirty="0" err="1">
                          <a:solidFill>
                            <a:schemeClr val="dk1"/>
                          </a:solidFill>
                          <a:effectLst/>
                          <a:latin typeface="Poppins" pitchFamily="2" charset="77"/>
                          <a:ea typeface="+mn-ea"/>
                          <a:cs typeface="Poppins" pitchFamily="2" charset="77"/>
                        </a:rPr>
                        <a:t>calls</a:t>
                      </a:r>
                      <a:endParaRPr lang="de-AT" sz="1600" b="0" i="0" kern="1200" dirty="0">
                        <a:solidFill>
                          <a:schemeClr val="dk1"/>
                        </a:solidFill>
                        <a:effectLst/>
                        <a:latin typeface="Poppins" pitchFamily="2" charset="77"/>
                        <a:ea typeface="+mn-ea"/>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50534497"/>
                  </a:ext>
                </a:extLst>
              </a:tr>
            </a:tbl>
          </a:graphicData>
        </a:graphic>
      </p:graphicFrame>
    </p:spTree>
    <p:extLst>
      <p:ext uri="{BB962C8B-B14F-4D97-AF65-F5344CB8AC3E}">
        <p14:creationId xmlns:p14="http://schemas.microsoft.com/office/powerpoint/2010/main" val="3124662871"/>
      </p:ext>
    </p:extLst>
  </p:cSld>
  <p:clrMapOvr>
    <a:masterClrMapping/>
  </p:clrMapOvr>
</p:sld>
</file>

<file path=ppt/theme/theme1.xml><?xml version="1.0" encoding="utf-8"?>
<a:theme xmlns:a="http://schemas.openxmlformats.org/drawingml/2006/main" name="Office">
  <a:themeElements>
    <a:clrScheme name="Enaris2">
      <a:dk1>
        <a:srgbClr val="000000"/>
      </a:dk1>
      <a:lt1>
        <a:srgbClr val="FFFFFF"/>
      </a:lt1>
      <a:dk2>
        <a:srgbClr val="000000"/>
      </a:dk2>
      <a:lt2>
        <a:srgbClr val="FEFFFF"/>
      </a:lt2>
      <a:accent1>
        <a:srgbClr val="137F63"/>
      </a:accent1>
      <a:accent2>
        <a:srgbClr val="F0F3D4"/>
      </a:accent2>
      <a:accent3>
        <a:srgbClr val="FDC754"/>
      </a:accent3>
      <a:accent4>
        <a:srgbClr val="ED6968"/>
      </a:accent4>
      <a:accent5>
        <a:srgbClr val="00574A"/>
      </a:accent5>
      <a:accent6>
        <a:srgbClr val="9ECEA4"/>
      </a:accent6>
      <a:hlink>
        <a:srgbClr val="FDC754"/>
      </a:hlink>
      <a:folHlink>
        <a:srgbClr val="ED69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aris PPT Endfassung" id="{2346A270-AFB0-354A-BB73-7A268142E4A1}" vid="{575833D9-2767-6641-9F7C-58FB1D022E4C}"/>
    </a:ext>
  </a:extLst>
</a:theme>
</file>

<file path=docProps/app.xml><?xml version="1.0" encoding="utf-8"?>
<Properties xmlns="http://schemas.openxmlformats.org/officeDocument/2006/extended-properties" xmlns:vt="http://schemas.openxmlformats.org/officeDocument/2006/docPropsVTypes">
  <Template>Office</Template>
  <TotalTime>0</TotalTime>
  <Words>1391</Words>
  <Application>Microsoft Macintosh PowerPoint</Application>
  <PresentationFormat>Breitbild</PresentationFormat>
  <Paragraphs>100</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Calibri Light</vt:lpstr>
      <vt:lpstr>Poppins</vt:lpstr>
      <vt:lpstr>Symbol</vt:lpstr>
      <vt:lpstr>Office</vt:lpstr>
      <vt:lpstr>Personal data on social media
</vt:lpstr>
      <vt:lpstr>„Arguing that you don‘t care about the right to privacy because you have nothing to hide is no different than saying you don‘t care about free speech because you have nothing to say.”         – Edward Snowden</vt:lpstr>
      <vt:lpstr>Discuss the following questions in groups (3-4 students)! Create a poster with your results 
</vt:lpstr>
      <vt:lpstr>Imagine the following scenario: </vt:lpstr>
      <vt:lpstr>Imagine the following scenario: </vt:lpstr>
      <vt:lpstr>Imagine the following scenario: </vt:lpstr>
      <vt:lpstr>Imagine the following scenario: </vt:lpstr>
      <vt:lpstr>Quiz What do Google, Facebook, Instagram and Snapchat know about you? 
</vt:lpstr>
      <vt:lpstr>Tick: What data do you think Google, Facebook, Instagram, etc. have if you have an account!</vt:lpstr>
      <vt:lpstr>Tick: What data do you think Google, Facebook, Instagram, etc. have if you have an account!</vt:lpstr>
      <vt:lpstr>Tick: What data do you think Google, Facebook, Instagram, etc. have if you have an account!</vt:lpstr>
      <vt:lpstr>Why do these platforms collect all this data? How do they benefit from it? </vt:lpstr>
      <vt:lpstr>Social media platforms use our data to offer it to companies so that they can place targeted advertising.  So even if these websites are free at first glance, we pay passively. We pay with our time and attention that the websites use to collect data about us and resell it for company advertising.</vt:lpstr>
      <vt:lpstr>But why does the suggested ad sometimes fits so well?</vt:lpstr>
      <vt:lpstr>The GDPR and what it means</vt:lpstr>
      <vt:lpstr>Task – Show me your account and I'll tell you who you are</vt:lpstr>
      <vt:lpstr>Task – Show me your account and I'll tell you who you are</vt:lpstr>
      <vt:lpstr>Task – Show me your account and I'll tell you who you are</vt:lpstr>
      <vt:lpstr>Task – Show me your account and I'll tell you who you are</vt:lpstr>
      <vt:lpstr>How much data do you think you produce on average per day?</vt:lpstr>
      <vt:lpstr>How much data do you think you produce on average per day?</vt:lpstr>
      <vt:lpstr>Every day, more and more data is generated continuously.   On Instagram alone, 100 million images are uploaded every day.  But this data is difficult to delete from the Internet.    Time travel with the Wayback Machine  
</vt:lpstr>
      <vt:lpstr>Think together about what you can do so that unpleasant photos, videos, etc. are deleted again.   Create a guide together!   If necessary, research websites  that help with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Persönliche Daten auf Social Media</dc:title>
  <dc:creator>Petra W</dc:creator>
  <cp:lastModifiedBy>Petra W</cp:lastModifiedBy>
  <cp:revision>2</cp:revision>
  <dcterms:created xsi:type="dcterms:W3CDTF">2022-11-25T16:13:48Z</dcterms:created>
  <dcterms:modified xsi:type="dcterms:W3CDTF">2022-11-27T20:44:15Z</dcterms:modified>
</cp:coreProperties>
</file>