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"/>
  </p:notesMasterIdLst>
  <p:sldIdLst>
    <p:sldId id="258" r:id="rId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79" d="100"/>
          <a:sy n="79" d="100"/>
        </p:scale>
        <p:origin x="29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29" y="-15220"/>
            <a:ext cx="5452542" cy="9906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4" y="6499044"/>
            <a:ext cx="551993" cy="1417462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433" y="8418828"/>
            <a:ext cx="1752812" cy="13548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76" y="2013262"/>
            <a:ext cx="4431742" cy="5147951"/>
          </a:xfrm>
        </p:spPr>
        <p:txBody>
          <a:bodyPr anchor="b"/>
          <a:lstStyle>
            <a:lvl1pPr algn="ctr">
              <a:defRPr sz="3375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811" y="8415934"/>
            <a:ext cx="791394" cy="1354814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85" y="8069263"/>
            <a:ext cx="740084" cy="695705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8" y="9013091"/>
            <a:ext cx="1065931" cy="695707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537667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7" y="525110"/>
            <a:ext cx="5040630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6725" y="2558407"/>
            <a:ext cx="4902002" cy="6285266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929" y="330201"/>
            <a:ext cx="740084" cy="99938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610362" y="7607808"/>
            <a:ext cx="157734" cy="898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6336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5376672" cy="9906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51456" y="8649188"/>
            <a:ext cx="1900461" cy="38918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596646" y="7607808"/>
            <a:ext cx="164592" cy="8629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20710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02" y="527404"/>
            <a:ext cx="5516510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637014"/>
            <a:ext cx="5452542" cy="6285266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18" y="519251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738752"/>
            <a:ext cx="6858000" cy="10644751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363302" y="1371248"/>
            <a:ext cx="5915024" cy="6514570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109840"/>
            <a:ext cx="5425315" cy="5134152"/>
          </a:xfrm>
        </p:spPr>
        <p:txBody>
          <a:bodyPr anchor="b"/>
          <a:lstStyle>
            <a:lvl1pPr>
              <a:defRPr sz="3375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635" y="-157185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18" y="527404"/>
            <a:ext cx="5502794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63" y="527404"/>
            <a:ext cx="4942443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645474" cy="1190095"/>
          </a:xfrm>
        </p:spPr>
        <p:txBody>
          <a:bodyPr anchor="b"/>
          <a:lstStyle>
            <a:lvl1pPr marL="0" indent="0">
              <a:buNone/>
              <a:defRPr sz="1350" b="1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645474" cy="5322183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1832" y="2428347"/>
            <a:ext cx="2645474" cy="1190095"/>
          </a:xfrm>
        </p:spPr>
        <p:txBody>
          <a:bodyPr anchor="b"/>
          <a:lstStyle>
            <a:lvl1pPr marL="0" indent="0">
              <a:buNone/>
              <a:defRPr sz="1350" b="1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1832" y="3618442"/>
            <a:ext cx="2645474" cy="5322183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703530"/>
            <a:ext cx="6858000" cy="10644751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471487" y="1178368"/>
            <a:ext cx="5915024" cy="215056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225853"/>
            <a:ext cx="5915025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01445" y="-159254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-1524000" y="1524000"/>
            <a:ext cx="9906000" cy="6858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01446" y="338089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58" y="527403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1426280"/>
            <a:ext cx="2211883" cy="1545519"/>
          </a:xfrm>
        </p:spPr>
        <p:txBody>
          <a:bodyPr anchor="b"/>
          <a:lstStyle>
            <a:lvl1pPr>
              <a:defRPr sz="1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2968621" cy="7039681"/>
          </a:xfrm>
        </p:spPr>
        <p:txBody>
          <a:bodyPr/>
          <a:lstStyle>
            <a:lvl1pPr>
              <a:defRPr sz="1800">
                <a:latin typeface="Poppins" pitchFamily="2" charset="77"/>
                <a:cs typeface="Poppins" pitchFamily="2" charset="77"/>
              </a:defRPr>
            </a:lvl1pPr>
            <a:lvl2pPr>
              <a:defRPr sz="1575">
                <a:latin typeface="Poppins" pitchFamily="2" charset="77"/>
                <a:cs typeface="Poppins" pitchFamily="2" charset="77"/>
              </a:defRPr>
            </a:lvl2pPr>
            <a:lvl3pPr>
              <a:defRPr sz="1350">
                <a:latin typeface="Poppins" pitchFamily="2" charset="77"/>
                <a:cs typeface="Poppins" pitchFamily="2" charset="77"/>
              </a:defRPr>
            </a:lvl3pPr>
            <a:lvl4pPr>
              <a:defRPr sz="1125">
                <a:latin typeface="Poppins" pitchFamily="2" charset="77"/>
                <a:cs typeface="Poppins" pitchFamily="2" charset="77"/>
              </a:defRPr>
            </a:lvl4pPr>
            <a:lvl5pPr>
              <a:defRPr sz="1125">
                <a:latin typeface="Poppins" pitchFamily="2" charset="77"/>
                <a:cs typeface="Poppins" pitchFamily="2" charset="77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1426280"/>
            <a:ext cx="2211883" cy="1545519"/>
          </a:xfrm>
        </p:spPr>
        <p:txBody>
          <a:bodyPr anchor="b"/>
          <a:lstStyle>
            <a:lvl1pPr>
              <a:defRPr sz="1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299605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17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14" y="-1"/>
            <a:ext cx="6627986" cy="996851"/>
          </a:xfrm>
        </p:spPr>
        <p:txBody>
          <a:bodyPr/>
          <a:lstStyle/>
          <a:p>
            <a:r>
              <a:rPr lang="en-GB" dirty="0"/>
              <a:t>RL - Basic Maze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977957"/>
              </p:ext>
            </p:extLst>
          </p:nvPr>
        </p:nvGraphicFramePr>
        <p:xfrm>
          <a:off x="316991" y="1743456"/>
          <a:ext cx="6193542" cy="6768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326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2115039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684101875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4020550036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556711120"/>
                    </a:ext>
                  </a:extLst>
                </a:gridCol>
              </a:tblGrid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8741398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1870979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71186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106814"/>
                  </a:ext>
                </a:extLst>
              </a:tr>
            </a:tbl>
          </a:graphicData>
        </a:graphic>
      </p:graphicFrame>
      <p:pic>
        <p:nvPicPr>
          <p:cNvPr id="1028" name="Picture 4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43" y="7647576"/>
            <a:ext cx="556713" cy="6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82" y="2902304"/>
            <a:ext cx="448436" cy="5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FBF8040-631D-0EE8-D963-D2FC7C6C2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52" y="221975"/>
            <a:ext cx="876233" cy="4607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7628D1-B1E0-1B9B-28BC-E263655420B4}"/>
              </a:ext>
            </a:extLst>
          </p:cNvPr>
          <p:cNvSpPr txBox="1"/>
          <p:nvPr/>
        </p:nvSpPr>
        <p:spPr>
          <a:xfrm>
            <a:off x="2935223" y="3391968"/>
            <a:ext cx="98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65111295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10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Poppins</vt:lpstr>
      <vt:lpstr>Enaris PPT Endfassung</vt:lpstr>
      <vt:lpstr>RL - Basic Maze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Menzinger Manuel</cp:lastModifiedBy>
  <cp:revision>18</cp:revision>
  <dcterms:created xsi:type="dcterms:W3CDTF">2021-08-31T10:26:40Z</dcterms:created>
  <dcterms:modified xsi:type="dcterms:W3CDTF">2022-11-05T06:09:28Z</dcterms:modified>
</cp:coreProperties>
</file>