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63" r:id="rId2"/>
    <p:sldId id="264" r:id="rId3"/>
  </p:sldIdLst>
  <p:sldSz cx="10693400" cy="7562850"/>
  <p:notesSz cx="10693400" cy="756285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437" y="67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02005" y="2344483"/>
            <a:ext cx="908939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04010" y="4235196"/>
            <a:ext cx="7485380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34670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507101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31951" y="333259"/>
            <a:ext cx="9429496" cy="39115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tx1"/>
                </a:solidFill>
                <a:latin typeface="Arial MT"/>
                <a:cs typeface="Arial MT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31951" y="1473211"/>
            <a:ext cx="9429496" cy="25114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635756" y="7033450"/>
            <a:ext cx="3421888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34670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3/13/2023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699248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object 2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7630" y="276226"/>
            <a:ext cx="9525825" cy="6355631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927100" y="2333625"/>
            <a:ext cx="7209155" cy="29674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8415" marR="984250" indent="-6350">
              <a:lnSpc>
                <a:spcPct val="100000"/>
              </a:lnSpc>
              <a:spcBef>
                <a:spcPts val="100"/>
              </a:spcBef>
            </a:pPr>
            <a:r>
              <a:rPr lang="de-DE" sz="2400" dirty="0" err="1" smtClean="0">
                <a:latin typeface="Arial MT"/>
                <a:cs typeface="Arial MT"/>
              </a:rPr>
              <a:t>Now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its</a:t>
            </a:r>
            <a:r>
              <a:rPr lang="de-DE" sz="2400" dirty="0" smtClean="0">
                <a:latin typeface="Arial MT"/>
                <a:cs typeface="Arial MT"/>
              </a:rPr>
              <a:t> time </a:t>
            </a:r>
            <a:r>
              <a:rPr lang="de-DE" sz="2400" dirty="0" err="1" smtClean="0">
                <a:latin typeface="Arial MT"/>
                <a:cs typeface="Arial MT"/>
              </a:rPr>
              <a:t>to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try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it</a:t>
            </a:r>
            <a:r>
              <a:rPr lang="de-DE" sz="2400" dirty="0" smtClean="0">
                <a:latin typeface="Arial MT"/>
                <a:cs typeface="Arial MT"/>
              </a:rPr>
              <a:t> out </a:t>
            </a:r>
            <a:r>
              <a:rPr lang="de-DE" sz="2400" dirty="0" err="1" smtClean="0">
                <a:latin typeface="Arial MT"/>
                <a:cs typeface="Arial MT"/>
              </a:rPr>
              <a:t>yourself</a:t>
            </a:r>
            <a:r>
              <a:rPr lang="de-DE" sz="2400" dirty="0" smtClean="0">
                <a:latin typeface="Arial MT"/>
                <a:cs typeface="Arial MT"/>
              </a:rPr>
              <a:t>:</a:t>
            </a:r>
          </a:p>
          <a:p>
            <a:pPr>
              <a:lnSpc>
                <a:spcPct val="100000"/>
              </a:lnSpc>
              <a:spcBef>
                <a:spcPts val="15"/>
              </a:spcBef>
            </a:pPr>
            <a:endParaRPr lang="de-DE" sz="2150" dirty="0" smtClean="0">
              <a:latin typeface="Arial MT"/>
              <a:cs typeface="Arial MT"/>
            </a:endParaRPr>
          </a:p>
          <a:p>
            <a:pPr marL="354965" marR="984250" indent="-342900"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de-DE" sz="2400" dirty="0" smtClean="0">
                <a:latin typeface="Arial MT"/>
                <a:cs typeface="Arial MT"/>
              </a:rPr>
              <a:t>All </a:t>
            </a:r>
            <a:r>
              <a:rPr lang="de-DE" sz="2400" dirty="0" err="1" smtClean="0">
                <a:latin typeface="Arial MT"/>
                <a:cs typeface="Arial MT"/>
              </a:rPr>
              <a:t>the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formulas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you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need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you</a:t>
            </a:r>
            <a:r>
              <a:rPr lang="de-DE" sz="2400" dirty="0" smtClean="0">
                <a:latin typeface="Arial MT"/>
                <a:cs typeface="Arial MT"/>
              </a:rPr>
              <a:t> find in </a:t>
            </a:r>
            <a:r>
              <a:rPr lang="de-DE" sz="2400" b="1" dirty="0" smtClean="0">
                <a:solidFill>
                  <a:schemeClr val="accent3"/>
                </a:solidFill>
                <a:latin typeface="Arial MT"/>
                <a:cs typeface="Arial MT"/>
              </a:rPr>
              <a:t>network.pdf</a:t>
            </a:r>
          </a:p>
          <a:p>
            <a:pPr marL="354965" marR="984250" indent="-342900"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de-DE" sz="2400" dirty="0" smtClean="0">
                <a:latin typeface="Arial MT"/>
                <a:cs typeface="Arial MT"/>
              </a:rPr>
              <a:t>In </a:t>
            </a:r>
            <a:r>
              <a:rPr lang="de-DE" sz="2400" b="1" dirty="0" smtClean="0">
                <a:solidFill>
                  <a:schemeClr val="accent3"/>
                </a:solidFill>
                <a:latin typeface="Arial MT"/>
                <a:cs typeface="Arial MT"/>
              </a:rPr>
              <a:t>output.pdf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you</a:t>
            </a:r>
            <a:r>
              <a:rPr lang="de-DE" sz="2400" dirty="0" smtClean="0">
                <a:latin typeface="Arial MT"/>
                <a:cs typeface="Arial MT"/>
              </a:rPr>
              <a:t> find </a:t>
            </a:r>
            <a:r>
              <a:rPr lang="de-DE" sz="2400" dirty="0" err="1" smtClean="0">
                <a:latin typeface="Arial MT"/>
                <a:cs typeface="Arial MT"/>
              </a:rPr>
              <a:t>the</a:t>
            </a:r>
            <a:r>
              <a:rPr lang="de-DE" sz="2400" dirty="0" smtClean="0">
                <a:latin typeface="Arial MT"/>
                <a:cs typeface="Arial MT"/>
              </a:rPr>
              <a:t> form </a:t>
            </a:r>
            <a:r>
              <a:rPr lang="de-DE" sz="2400" dirty="0" err="1" smtClean="0">
                <a:latin typeface="Arial MT"/>
                <a:cs typeface="Arial MT"/>
              </a:rPr>
              <a:t>from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above</a:t>
            </a:r>
            <a:r>
              <a:rPr lang="de-DE" sz="2400" dirty="0" smtClean="0">
                <a:latin typeface="Arial MT"/>
                <a:cs typeface="Arial MT"/>
              </a:rPr>
              <a:t>. </a:t>
            </a:r>
            <a:r>
              <a:rPr lang="de-DE" sz="2400" dirty="0" err="1" smtClean="0">
                <a:latin typeface="Arial MT"/>
                <a:cs typeface="Arial MT"/>
              </a:rPr>
              <a:t>Fill</a:t>
            </a:r>
            <a:r>
              <a:rPr lang="de-DE" sz="2400" dirty="0" smtClean="0">
                <a:latin typeface="Arial MT"/>
                <a:cs typeface="Arial MT"/>
              </a:rPr>
              <a:t> all </a:t>
            </a:r>
            <a:r>
              <a:rPr lang="de-DE" sz="2400" dirty="0" err="1" smtClean="0">
                <a:latin typeface="Arial MT"/>
                <a:cs typeface="Arial MT"/>
              </a:rPr>
              <a:t>your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results</a:t>
            </a:r>
            <a:r>
              <a:rPr lang="de-DE" sz="2400" dirty="0" smtClean="0">
                <a:latin typeface="Arial MT"/>
                <a:cs typeface="Arial MT"/>
              </a:rPr>
              <a:t> in </a:t>
            </a:r>
            <a:r>
              <a:rPr lang="de-DE" sz="2400" dirty="0" err="1" smtClean="0">
                <a:latin typeface="Arial MT"/>
                <a:cs typeface="Arial MT"/>
              </a:rPr>
              <a:t>that</a:t>
            </a:r>
            <a:r>
              <a:rPr lang="de-DE" sz="2400" dirty="0" smtClean="0">
                <a:latin typeface="Arial MT"/>
                <a:cs typeface="Arial MT"/>
              </a:rPr>
              <a:t> form.</a:t>
            </a:r>
          </a:p>
          <a:p>
            <a:pPr marL="354965" marR="984250" indent="-342900"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de-DE" sz="2400" dirty="0" err="1" smtClean="0">
                <a:latin typeface="Arial MT"/>
                <a:cs typeface="Arial MT"/>
              </a:rPr>
              <a:t>You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can</a:t>
            </a:r>
            <a:r>
              <a:rPr lang="de-DE" sz="2400" dirty="0" smtClean="0">
                <a:latin typeface="Arial MT"/>
                <a:cs typeface="Arial MT"/>
              </a:rPr>
              <a:t> find </a:t>
            </a:r>
            <a:r>
              <a:rPr lang="de-DE" sz="2400" dirty="0" err="1" smtClean="0">
                <a:latin typeface="Arial MT"/>
                <a:cs typeface="Arial MT"/>
              </a:rPr>
              <a:t>the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values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of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dirty="0" err="1" smtClean="0">
                <a:latin typeface="Arial MT"/>
                <a:cs typeface="Arial MT"/>
              </a:rPr>
              <a:t>the</a:t>
            </a:r>
            <a:r>
              <a:rPr lang="de-DE" sz="2400" dirty="0" smtClean="0">
                <a:latin typeface="Arial MT"/>
                <a:cs typeface="Arial MT"/>
              </a:rPr>
              <a:t> </a:t>
            </a:r>
            <a:r>
              <a:rPr lang="de-DE" sz="2400" spc="-5" dirty="0" err="1" smtClean="0">
                <a:latin typeface="Arial MT"/>
                <a:cs typeface="Arial MT"/>
              </a:rPr>
              <a:t>sigmoid-function</a:t>
            </a:r>
            <a:r>
              <a:rPr lang="de-DE" sz="2400" spc="-5" dirty="0" smtClean="0">
                <a:latin typeface="Arial MT"/>
                <a:cs typeface="Arial MT"/>
              </a:rPr>
              <a:t> in </a:t>
            </a:r>
            <a:r>
              <a:rPr lang="de-DE" sz="2400" b="1" dirty="0" smtClean="0">
                <a:solidFill>
                  <a:schemeClr val="accent3"/>
                </a:solidFill>
                <a:latin typeface="Arial MT"/>
                <a:cs typeface="Arial MT"/>
              </a:rPr>
              <a:t>sigmoid.pdf</a:t>
            </a:r>
            <a:endParaRPr lang="de-DE" sz="2400" b="1" dirty="0">
              <a:solidFill>
                <a:schemeClr val="accent3"/>
              </a:solidFill>
              <a:latin typeface="Arial MT"/>
              <a:cs typeface="Arial MT"/>
            </a:endParaRPr>
          </a:p>
        </p:txBody>
      </p:sp>
      <p:sp>
        <p:nvSpPr>
          <p:cNvPr id="3" name="object 2"/>
          <p:cNvSpPr txBox="1">
            <a:spLocks/>
          </p:cNvSpPr>
          <p:nvPr/>
        </p:nvSpPr>
        <p:spPr>
          <a:xfrm>
            <a:off x="928914" y="809625"/>
            <a:ext cx="5168900" cy="56682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>
            <a:lvl1pPr>
              <a:defRPr>
                <a:latin typeface="+mj-lt"/>
                <a:ea typeface="+mj-ea"/>
                <a:cs typeface="+mj-cs"/>
              </a:defRPr>
            </a:lvl1pPr>
          </a:lstStyle>
          <a:p>
            <a:pPr marL="12700">
              <a:spcBef>
                <a:spcPts val="100"/>
              </a:spcBef>
            </a:pPr>
            <a:r>
              <a:rPr lang="en-US" sz="3600" b="1" spc="-5" dirty="0" smtClean="0">
                <a:latin typeface="Arial MT"/>
                <a:cs typeface="Arial MT"/>
              </a:rPr>
              <a:t>Practical Exercise</a:t>
            </a:r>
            <a:endParaRPr lang="en-US" sz="3600" b="1" kern="0" dirty="0">
              <a:solidFill>
                <a:sysClr val="windowText" lastClr="00000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47</Words>
  <Application>Microsoft Office PowerPoint</Application>
  <PresentationFormat>Benutzerdefiniert</PresentationFormat>
  <Paragraphs>6</Paragraphs>
  <Slides>2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6" baseType="lpstr">
      <vt:lpstr>Arial</vt:lpstr>
      <vt:lpstr>Arial MT</vt:lpstr>
      <vt:lpstr>Calibri</vt:lpstr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Microsoft Word - training_eng.docx</dc:title>
  <dc:creator>hausmeister</dc:creator>
  <cp:lastModifiedBy>hausmeister</cp:lastModifiedBy>
  <cp:revision>7</cp:revision>
  <dcterms:created xsi:type="dcterms:W3CDTF">2023-01-18T15:59:06Z</dcterms:created>
  <dcterms:modified xsi:type="dcterms:W3CDTF">2023-03-13T17:23:27Z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2023-01-18T00:00:00Z</vt:filetime>
  </property>
  <property fmtid="{D5CDD505-2E9C-101B-9397-08002B2CF9AE}" pid="3" name="LastSaved">
    <vt:filetime>2023-01-18T00:00:00Z</vt:filetime>
  </property>
</Properties>
</file>