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581"/>
  </p:normalViewPr>
  <p:slideViewPr>
    <p:cSldViewPr snapToGrid="0" snapToObjects="1">
      <p:cViewPr varScale="1">
        <p:scale>
          <a:sx n="85" d="100"/>
          <a:sy n="85" d="100"/>
        </p:scale>
        <p:origin x="19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647017"/>
            <a:ext cx="7878653" cy="3563966"/>
          </a:xfrm>
        </p:spPr>
        <p:txBody>
          <a:bodyPr>
            <a:normAutofit/>
          </a:bodyPr>
          <a:lstStyle/>
          <a:p>
            <a:r>
              <a:rPr lang="de-AT" dirty="0" err="1">
                <a:ea typeface="Calibri" panose="020F0502020204030204" pitchFamily="34" charset="0"/>
              </a:rPr>
              <a:t>Ideas</a:t>
            </a:r>
            <a:r>
              <a:rPr lang="de-AT" dirty="0">
                <a:ea typeface="Calibri" panose="020F0502020204030204" pitchFamily="34" charset="0"/>
              </a:rPr>
              <a:t> Laboratory </a:t>
            </a:r>
            <a:r>
              <a:rPr lang="de-AT" dirty="0">
                <a:solidFill>
                  <a:schemeClr val="accent1"/>
                </a:solidFill>
                <a:ea typeface="Calibri" panose="020F0502020204030204" pitchFamily="34" charset="0"/>
              </a:rPr>
              <a:t>"Green AI"</a:t>
            </a:r>
            <a:r>
              <a:rPr lang="de-AT" dirty="0">
                <a:ea typeface="Calibri" panose="020F0502020204030204" pitchFamily="34" charset="0"/>
              </a:rPr>
              <a:t>
</a:t>
            </a:r>
            <a:endParaRPr lang="de-DE" sz="23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DE67F-D2BA-D377-83EF-D8E472B6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effectLst/>
                <a:ea typeface="Calibri" panose="020F0502020204030204" pitchFamily="34" charset="0"/>
              </a:rPr>
              <a:t>Brainstorming</a:t>
            </a:r>
            <a:endParaRPr lang="de-DE" sz="8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F21C46-F758-A33F-3945-12BB9027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528"/>
            <a:ext cx="10515599" cy="14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2400" dirty="0">
                <a:ea typeface="Calibri" panose="020F0502020204030204" pitchFamily="34" charset="0"/>
              </a:rPr>
              <a:t>Talk </a:t>
            </a:r>
            <a:r>
              <a:rPr lang="de-AT" sz="2400" dirty="0" err="1">
                <a:ea typeface="Calibri" panose="020F0502020204030204" pitchFamily="34" charset="0"/>
              </a:rPr>
              <a:t>about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environmentally</a:t>
            </a:r>
            <a:r>
              <a:rPr lang="de-AT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friendly</a:t>
            </a:r>
            <a:r>
              <a:rPr lang="de-AT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measures</a:t>
            </a:r>
            <a:r>
              <a:rPr lang="de-AT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you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have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collected</a:t>
            </a:r>
            <a:r>
              <a:rPr lang="de-AT" sz="2400" dirty="0">
                <a:ea typeface="Calibri" panose="020F0502020204030204" pitchFamily="34" charset="0"/>
              </a:rPr>
              <a:t> and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practical</a:t>
            </a:r>
            <a:r>
              <a:rPr lang="de-AT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examples</a:t>
            </a:r>
            <a:r>
              <a:rPr lang="de-AT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of</a:t>
            </a:r>
            <a:r>
              <a:rPr lang="de-AT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environmentally</a:t>
            </a:r>
            <a:r>
              <a:rPr lang="de-AT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friendly</a:t>
            </a:r>
            <a:r>
              <a:rPr lang="de-AT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 AI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applications</a:t>
            </a:r>
            <a:r>
              <a:rPr lang="de-AT" sz="2400" dirty="0">
                <a:ea typeface="Calibri" panose="020F0502020204030204" pitchFamily="34" charset="0"/>
              </a:rPr>
              <a:t> in </a:t>
            </a:r>
            <a:r>
              <a:rPr lang="de-AT" sz="2400" dirty="0" err="1">
                <a:ea typeface="Calibri" panose="020F0502020204030204" pitchFamily="34" charset="0"/>
              </a:rPr>
              <a:t>your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teams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endParaRPr lang="de-AT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EA0557-9059-3FBB-3813-E0DAD323350C}"/>
              </a:ext>
            </a:extLst>
          </p:cNvPr>
          <p:cNvSpPr txBox="1"/>
          <p:nvPr/>
        </p:nvSpPr>
        <p:spPr>
          <a:xfrm>
            <a:off x="838201" y="3429000"/>
            <a:ext cx="4294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>
                <a:latin typeface="Poppins" pitchFamily="2" charset="77"/>
                <a:cs typeface="Poppins" pitchFamily="2" charset="77"/>
              </a:rPr>
              <a:t>Make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AT" sz="24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top 3 </a:t>
            </a:r>
            <a:r>
              <a:rPr lang="de-AT" sz="2400" b="1" dirty="0" err="1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list</a:t>
            </a:r>
            <a:r>
              <a:rPr lang="de-AT" sz="24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and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finally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decide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on an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area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or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problem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for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which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you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want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to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develop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program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/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app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yourself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
</a:t>
            </a:r>
            <a:endParaRPr lang="de-DE" sz="24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050" name="Picture 2" descr="woman in blue denim jacket holding yellow sticky notes">
            <a:extLst>
              <a:ext uri="{FF2B5EF4-FFF2-40B4-BE49-F238E27FC236}">
                <a16:creationId xmlns:a16="http://schemas.microsoft.com/office/drawing/2014/main" id="{D55404B9-EEDC-1F7F-7B7A-53A676C5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375673"/>
            <a:ext cx="4673637" cy="31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8515-0C6E-596D-2063-C026A18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>
                <a:ea typeface="Calibri" panose="020F0502020204030204" pitchFamily="34" charset="0"/>
              </a:rPr>
              <a:t>Specification</a:t>
            </a:r>
            <a:r>
              <a:rPr lang="de-AT" dirty="0">
                <a:ea typeface="Calibri" panose="020F0502020204030204" pitchFamily="34" charset="0"/>
              </a:rPr>
              <a:t> </a:t>
            </a:r>
            <a:endParaRPr lang="de-DE" sz="8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0AB2D-4947-CAE7-E77F-6B5C940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89275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ea typeface="Calibri" panose="020F0502020204030204" pitchFamily="34" charset="0"/>
              </a:rPr>
              <a:t>Think </a:t>
            </a:r>
            <a:r>
              <a:rPr lang="de-AT" sz="2400" dirty="0" err="1">
                <a:ea typeface="Calibri" panose="020F0502020204030204" pitchFamily="34" charset="0"/>
              </a:rPr>
              <a:t>about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what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exactly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goal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of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your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application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should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be</a:t>
            </a:r>
            <a:r>
              <a:rPr lang="de-AT" sz="2400" dirty="0">
                <a:ea typeface="Calibri" panose="020F0502020204030204" pitchFamily="34" charset="0"/>
              </a:rPr>
              <a:t> and </a:t>
            </a:r>
            <a:r>
              <a:rPr lang="de-AT" sz="2400" dirty="0" err="1">
                <a:ea typeface="Calibri" panose="020F0502020204030204" pitchFamily="34" charset="0"/>
              </a:rPr>
              <a:t>what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functions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it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should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be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able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do. Write down all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points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consider</a:t>
            </a:r>
            <a:r>
              <a:rPr lang="de-AT" sz="2400" dirty="0">
                <a:ea typeface="Calibri" panose="020F0502020204030204" pitchFamily="34" charset="0"/>
              </a:rPr>
              <a:t>.
</a:t>
            </a:r>
            <a:endParaRPr lang="de-AT" sz="2400" dirty="0"/>
          </a:p>
          <a:p>
            <a:r>
              <a:rPr lang="de-AT" sz="2400" dirty="0" err="1">
                <a:ea typeface="Calibri" panose="020F0502020204030204" pitchFamily="34" charset="0"/>
              </a:rPr>
              <a:t>What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is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goal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of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your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app</a:t>
            </a:r>
            <a:r>
              <a:rPr lang="de-AT" sz="2400" dirty="0">
                <a:ea typeface="Calibri" panose="020F0502020204030204" pitchFamily="34" charset="0"/>
              </a:rPr>
              <a:t>? </a:t>
            </a:r>
            <a:r>
              <a:rPr lang="de-AT" sz="2400" dirty="0" err="1">
                <a:ea typeface="Calibri" panose="020F0502020204030204" pitchFamily="34" charset="0"/>
              </a:rPr>
              <a:t>What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exactly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should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she</a:t>
            </a:r>
            <a:r>
              <a:rPr lang="de-AT" sz="2400" dirty="0">
                <a:ea typeface="Calibri" panose="020F0502020204030204" pitchFamily="34" charset="0"/>
              </a:rPr>
              <a:t> do? </a:t>
            </a:r>
            <a:r>
              <a:rPr lang="de-AT" sz="2400" dirty="0" err="1">
                <a:ea typeface="Calibri" panose="020F0502020204030204" pitchFamily="34" charset="0"/>
              </a:rPr>
              <a:t>How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can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idea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work</a:t>
            </a:r>
            <a:r>
              <a:rPr lang="de-AT" sz="2400" dirty="0">
                <a:ea typeface="Calibri" panose="020F0502020204030204" pitchFamily="34" charset="0"/>
              </a:rPr>
              <a:t>?
</a:t>
            </a:r>
            <a:r>
              <a:rPr lang="de-AT" sz="2400" dirty="0" err="1">
                <a:ea typeface="Calibri" panose="020F0502020204030204" pitchFamily="34" charset="0"/>
              </a:rPr>
              <a:t>How</a:t>
            </a:r>
            <a:r>
              <a:rPr lang="de-AT" sz="2400" dirty="0">
                <a:ea typeface="Calibri" panose="020F0502020204030204" pitchFamily="34" charset="0"/>
              </a:rPr>
              <a:t> will </a:t>
            </a:r>
            <a:r>
              <a:rPr lang="de-AT" sz="2400" dirty="0" err="1">
                <a:ea typeface="Calibri" panose="020F0502020204030204" pitchFamily="34" charset="0"/>
              </a:rPr>
              <a:t>you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make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your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app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appealing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your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users</a:t>
            </a:r>
            <a:r>
              <a:rPr lang="de-AT" sz="2400" dirty="0">
                <a:ea typeface="Calibri" panose="020F0502020204030204" pitchFamily="34" charset="0"/>
              </a:rPr>
              <a:t>?
</a:t>
            </a:r>
            <a:r>
              <a:rPr lang="de-AT" sz="2400" dirty="0" err="1">
                <a:ea typeface="Calibri" panose="020F0502020204030204" pitchFamily="34" charset="0"/>
              </a:rPr>
              <a:t>What</a:t>
            </a:r>
            <a:r>
              <a:rPr lang="de-AT" sz="2400" dirty="0">
                <a:ea typeface="Calibri" panose="020F0502020204030204" pitchFamily="34" charset="0"/>
              </a:rPr>
              <a:t> do </a:t>
            </a:r>
            <a:r>
              <a:rPr lang="de-AT" sz="2400" dirty="0" err="1">
                <a:ea typeface="Calibri" panose="020F0502020204030204" pitchFamily="34" charset="0"/>
              </a:rPr>
              <a:t>you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set</a:t>
            </a:r>
            <a:r>
              <a:rPr lang="de-AT" sz="2400" dirty="0">
                <a:ea typeface="Calibri" panose="020F0502020204030204" pitchFamily="34" charset="0"/>
              </a:rPr>
              <a:t> out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do? </a:t>
            </a:r>
            <a:r>
              <a:rPr lang="de-AT" sz="2400" dirty="0" err="1">
                <a:ea typeface="Calibri" panose="020F0502020204030204" pitchFamily="34" charset="0"/>
              </a:rPr>
              <a:t>What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problem</a:t>
            </a:r>
            <a:r>
              <a:rPr lang="de-AT" sz="2400" dirty="0">
                <a:ea typeface="Calibri" panose="020F0502020204030204" pitchFamily="34" charset="0"/>
              </a:rPr>
              <a:t> do </a:t>
            </a:r>
            <a:r>
              <a:rPr lang="de-AT" sz="2400" dirty="0" err="1">
                <a:ea typeface="Calibri" panose="020F0502020204030204" pitchFamily="34" charset="0"/>
              </a:rPr>
              <a:t>you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want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your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app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help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solve</a:t>
            </a:r>
            <a:r>
              <a:rPr lang="de-AT" sz="2400" dirty="0">
                <a:ea typeface="Calibri" panose="020F0502020204030204" pitchFamily="34" charset="0"/>
              </a:rPr>
              <a:t>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19903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79ADF-402B-8694-F5A1-92DB7CA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B0DBE3-039B-88D1-02E3-6F6207FB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Think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b="1" dirty="0" err="1">
                <a:solidFill>
                  <a:schemeClr val="accent1"/>
                </a:solidFill>
              </a:rPr>
              <a:t>project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name</a:t>
            </a:r>
            <a:r>
              <a:rPr lang="de-DE" dirty="0"/>
              <a:t>, design a </a:t>
            </a:r>
            <a:r>
              <a:rPr lang="de-DE" b="1" dirty="0">
                <a:solidFill>
                  <a:schemeClr val="accent1"/>
                </a:solidFill>
              </a:rPr>
              <a:t>logo</a:t>
            </a:r>
            <a:r>
              <a:rPr lang="de-DE" dirty="0"/>
              <a:t> and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sketches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like.
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Free Notebook Beside the Iphone on Table Stock Photo">
            <a:extLst>
              <a:ext uri="{FF2B5EF4-FFF2-40B4-BE49-F238E27FC236}">
                <a16:creationId xmlns:a16="http://schemas.microsoft.com/office/drawing/2014/main" id="{7A0EA361-E741-55C6-4790-5E4203DD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8350"/>
            <a:ext cx="4776788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33DC18-F268-1E1C-3CFC-AD814A31F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26620" r="21461"/>
          <a:stretch/>
        </p:blipFill>
        <p:spPr bwMode="auto">
          <a:xfrm>
            <a:off x="6096000" y="3308350"/>
            <a:ext cx="4435608" cy="3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9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2B246-4A5A-6782-DB8F-DB5C1B5D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World Café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9DDB85-CB3D-68A9-2496-CB7F58FC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10" y="1988333"/>
            <a:ext cx="6134100" cy="4035530"/>
          </a:xfrm>
        </p:spPr>
        <p:txBody>
          <a:bodyPr>
            <a:normAutofit/>
          </a:bodyPr>
          <a:lstStyle/>
          <a:p>
            <a:r>
              <a:rPr lang="de-DE" dirty="0"/>
              <a:t>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remains</a:t>
            </a:r>
            <a:r>
              <a:rPr lang="de-DE" dirty="0"/>
              <a:t> at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b="1" dirty="0" err="1">
                <a:solidFill>
                  <a:schemeClr val="accent1"/>
                </a:solidFill>
              </a:rPr>
              <a:t>moderator</a:t>
            </a:r>
            <a:r>
              <a:rPr lang="de-DE" dirty="0"/>
              <a:t>. </a:t>
            </a:r>
          </a:p>
          <a:p>
            <a:r>
              <a:rPr lang="de-DE" dirty="0"/>
              <a:t>The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down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another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project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group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time</a:t>
            </a:r>
          </a:p>
          <a:p>
            <a:r>
              <a:rPr lang="de-DE" dirty="0"/>
              <a:t>Talk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,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feedback</a:t>
            </a:r>
            <a:r>
              <a:rPr lang="de-DE" dirty="0"/>
              <a:t>, </a:t>
            </a: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,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sketches</a:t>
            </a:r>
            <a:r>
              <a:rPr lang="de-DE" dirty="0"/>
              <a:t> and </a:t>
            </a:r>
            <a:r>
              <a:rPr lang="de-DE" dirty="0" err="1"/>
              <a:t>suggestions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papers</a:t>
            </a:r>
            <a:endParaRPr lang="de-DE" dirty="0"/>
          </a:p>
        </p:txBody>
      </p:sp>
      <p:pic>
        <p:nvPicPr>
          <p:cNvPr id="3074" name="Picture 2" descr="Free Photo of Women at the Meeting Stock Photo">
            <a:extLst>
              <a:ext uri="{FF2B5EF4-FFF2-40B4-BE49-F238E27FC236}">
                <a16:creationId xmlns:a16="http://schemas.microsoft.com/office/drawing/2014/main" id="{F089FE22-6D40-3D31-3D0C-16DC76E6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1825625"/>
            <a:ext cx="3116261" cy="43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2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DFA20-CA7B-A2AB-4715-56175ACC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Overwork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DAA6B-FAF4-155D-A1A4-76B0D4B3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3" y="1811337"/>
            <a:ext cx="96934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err="1"/>
              <a:t>Discuss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b="1" dirty="0" err="1">
                <a:solidFill>
                  <a:schemeClr val="accent1"/>
                </a:solidFill>
              </a:rPr>
              <a:t>collected</a:t>
            </a:r>
            <a:r>
              <a:rPr lang="de-DE" sz="3200" b="1" dirty="0">
                <a:solidFill>
                  <a:schemeClr val="accent1"/>
                </a:solidFill>
              </a:rPr>
              <a:t> </a:t>
            </a:r>
            <a:r>
              <a:rPr lang="de-DE" sz="3200" b="1" dirty="0" err="1">
                <a:solidFill>
                  <a:schemeClr val="accent1"/>
                </a:solidFill>
              </a:rPr>
              <a:t>feedback</a:t>
            </a:r>
            <a:r>
              <a:rPr lang="de-DE" sz="3200" b="1" dirty="0">
                <a:solidFill>
                  <a:schemeClr val="accent1"/>
                </a:solidFill>
              </a:rPr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project</a:t>
            </a:r>
            <a:r>
              <a:rPr lang="de-DE" sz="3200" dirty="0"/>
              <a:t> and </a:t>
            </a:r>
            <a:r>
              <a:rPr lang="de-DE" sz="3200" dirty="0" err="1"/>
              <a:t>consider</a:t>
            </a:r>
            <a:r>
              <a:rPr lang="de-DE" sz="3200" dirty="0"/>
              <a:t> </a:t>
            </a:r>
            <a:r>
              <a:rPr lang="de-DE" sz="3200" dirty="0" err="1"/>
              <a:t>which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suggestions</a:t>
            </a:r>
            <a:r>
              <a:rPr lang="de-DE" sz="3200" dirty="0"/>
              <a:t> </a:t>
            </a:r>
            <a:r>
              <a:rPr lang="de-DE" sz="3200" dirty="0" err="1"/>
              <a:t>you</a:t>
            </a:r>
            <a:r>
              <a:rPr lang="de-DE" sz="3200" dirty="0"/>
              <a:t> </a:t>
            </a:r>
            <a:r>
              <a:rPr lang="de-DE" sz="3200" dirty="0" err="1"/>
              <a:t>want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b="1" dirty="0" err="1">
                <a:solidFill>
                  <a:schemeClr val="accent1"/>
                </a:solidFill>
              </a:rPr>
              <a:t>include</a:t>
            </a:r>
            <a:r>
              <a:rPr lang="de-DE" sz="3200" dirty="0"/>
              <a:t> in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project</a:t>
            </a:r>
            <a:r>
              <a:rPr lang="de-DE" sz="3200" dirty="0"/>
              <a:t> and </a:t>
            </a:r>
            <a:r>
              <a:rPr lang="de-DE" sz="3200" dirty="0" err="1"/>
              <a:t>how</a:t>
            </a:r>
            <a:r>
              <a:rPr lang="de-DE" sz="3200" dirty="0"/>
              <a:t>.</a:t>
            </a:r>
            <a:r>
              <a:rPr lang="de-DE" sz="3200" b="1" dirty="0"/>
              <a:t>
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7631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B06A1-7AE8-AC75-4E91-99C64755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8F6115-47BA-5D34-FA37-664A2263B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one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or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two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speakers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/>
              <a:t>and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in </a:t>
            </a:r>
            <a:r>
              <a:rPr lang="de-DE" dirty="0" err="1"/>
              <a:t>plenary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your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idea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difficulties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feedback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and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not </a:t>
            </a:r>
            <a:r>
              <a:rPr lang="de-DE" dirty="0" err="1"/>
              <a:t>include</a:t>
            </a:r>
            <a:r>
              <a:rPr lang="de-DE" dirty="0"/>
              <a:t> (also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not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). </a:t>
            </a:r>
          </a:p>
        </p:txBody>
      </p:sp>
      <p:pic>
        <p:nvPicPr>
          <p:cNvPr id="7" name="Grafik 6" descr="Lehrer Silhouette">
            <a:extLst>
              <a:ext uri="{FF2B5EF4-FFF2-40B4-BE49-F238E27FC236}">
                <a16:creationId xmlns:a16="http://schemas.microsoft.com/office/drawing/2014/main" id="{26A72078-B5AA-E7F1-7169-C51B200E9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6664" y="5008893"/>
            <a:ext cx="1536479" cy="15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281</Words>
  <Application>Microsoft Macintosh PowerPoint</Application>
  <PresentationFormat>Breitbild</PresentationFormat>
  <Paragraphs>19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Office</vt:lpstr>
      <vt:lpstr>Ideas Laboratory "Green AI"
</vt:lpstr>
      <vt:lpstr>Brainstorming</vt:lpstr>
      <vt:lpstr>Specification </vt:lpstr>
      <vt:lpstr>Design</vt:lpstr>
      <vt:lpstr>Presentation at the World Café</vt:lpstr>
      <vt:lpstr>Overwork</vt:lpstr>
      <vt:lpstr>Final presentation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Ideenlabor  „Green AI“</dc:title>
  <dc:creator>Petra W</dc:creator>
  <cp:lastModifiedBy>Petra W</cp:lastModifiedBy>
  <cp:revision>2</cp:revision>
  <dcterms:created xsi:type="dcterms:W3CDTF">2022-10-09T19:41:57Z</dcterms:created>
  <dcterms:modified xsi:type="dcterms:W3CDTF">2022-10-09T20:10:19Z</dcterms:modified>
</cp:coreProperties>
</file>