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3" r:id="rId2"/>
    <p:sldId id="264" r:id="rId3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6" y="7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0" y="276226"/>
            <a:ext cx="9525825" cy="63556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7100" y="2333625"/>
            <a:ext cx="8305800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984250" indent="-6350">
              <a:lnSpc>
                <a:spcPct val="100000"/>
              </a:lnSpc>
              <a:spcBef>
                <a:spcPts val="100"/>
              </a:spcBef>
            </a:pPr>
            <a:r>
              <a:rPr lang="hu-HU" sz="2400" dirty="0" smtClean="0">
                <a:latin typeface="Arial MT"/>
                <a:cs typeface="Arial MT"/>
              </a:rPr>
              <a:t>Most itt az ideje, hogy kipróbáld magad: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hu-HU" sz="2150" dirty="0" smtClean="0"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Arial MT"/>
                <a:cs typeface="Arial MT"/>
              </a:rPr>
              <a:t>Minden szükséges képletet megtalálsz a  </a:t>
            </a:r>
            <a:r>
              <a:rPr lang="hu-HU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network.pdf </a:t>
            </a:r>
            <a:r>
              <a:rPr lang="hu-HU" sz="2400" dirty="0" smtClean="0">
                <a:latin typeface="Arial MT"/>
                <a:cs typeface="Arial MT"/>
              </a:rPr>
              <a:t>–</a:t>
            </a:r>
            <a:r>
              <a:rPr lang="hu-HU" sz="2400" dirty="0" err="1" smtClean="0">
                <a:latin typeface="Arial MT"/>
                <a:cs typeface="Arial MT"/>
              </a:rPr>
              <a:t>ben</a:t>
            </a:r>
            <a:r>
              <a:rPr lang="hu-HU" sz="2400" dirty="0" smtClean="0">
                <a:latin typeface="Arial MT"/>
                <a:cs typeface="Arial MT"/>
              </a:rPr>
              <a:t>.</a:t>
            </a: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Arial MT"/>
                <a:cs typeface="Arial MT"/>
              </a:rPr>
              <a:t>Az </a:t>
            </a:r>
            <a:r>
              <a:rPr lang="hu-HU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output.pdf</a:t>
            </a:r>
            <a:r>
              <a:rPr lang="hu-HU" sz="2400" dirty="0" smtClean="0">
                <a:latin typeface="Arial MT"/>
                <a:cs typeface="Arial MT"/>
              </a:rPr>
              <a:t> –</a:t>
            </a:r>
            <a:r>
              <a:rPr lang="hu-HU" sz="2400" dirty="0" err="1" smtClean="0">
                <a:latin typeface="Arial MT"/>
                <a:cs typeface="Arial MT"/>
              </a:rPr>
              <a:t>ben</a:t>
            </a:r>
            <a:r>
              <a:rPr lang="hu-HU" sz="2400" dirty="0" smtClean="0">
                <a:latin typeface="Arial MT"/>
                <a:cs typeface="Arial MT"/>
              </a:rPr>
              <a:t> találod a fenti formanyomtatványt. Töltsd ki az űrlapot</a:t>
            </a:r>
            <a:r>
              <a:rPr lang="hu-HU" sz="2400" smtClean="0">
                <a:latin typeface="Arial MT"/>
                <a:cs typeface="Arial MT"/>
              </a:rPr>
              <a:t>, </a:t>
            </a:r>
            <a:r>
              <a:rPr lang="hu-HU" sz="2400" smtClean="0">
                <a:latin typeface="Arial MT"/>
                <a:cs typeface="Arial MT"/>
              </a:rPr>
              <a:t>jegyezd </a:t>
            </a:r>
            <a:r>
              <a:rPr lang="hu-HU" sz="2400" dirty="0" smtClean="0">
                <a:latin typeface="Arial MT"/>
                <a:cs typeface="Arial MT"/>
              </a:rPr>
              <a:t>fel </a:t>
            </a:r>
            <a:r>
              <a:rPr lang="hu-HU" sz="2400" dirty="0" smtClean="0">
                <a:latin typeface="Arial MT"/>
                <a:cs typeface="Arial MT"/>
              </a:rPr>
              <a:t>összes </a:t>
            </a:r>
            <a:r>
              <a:rPr lang="hu-HU" sz="2400" smtClean="0">
                <a:latin typeface="Arial MT"/>
                <a:cs typeface="Arial MT"/>
              </a:rPr>
              <a:t>eredményedet ide. </a:t>
            </a:r>
            <a:endParaRPr lang="hu-HU" sz="2400" dirty="0" smtClean="0">
              <a:latin typeface="Arial MT"/>
              <a:cs typeface="Arial MT"/>
            </a:endParaRPr>
          </a:p>
          <a:p>
            <a:pPr marL="354965" marR="984250" indent="-34290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hu-HU" sz="2400" dirty="0" smtClean="0">
                <a:latin typeface="Arial MT"/>
                <a:cs typeface="Arial MT"/>
              </a:rPr>
              <a:t>A </a:t>
            </a:r>
            <a:r>
              <a:rPr lang="hu-HU" sz="2400" dirty="0" err="1" smtClean="0">
                <a:latin typeface="Arial MT"/>
                <a:cs typeface="Arial MT"/>
              </a:rPr>
              <a:t>sigmoid</a:t>
            </a:r>
            <a:r>
              <a:rPr lang="hu-HU" sz="2400" dirty="0" smtClean="0">
                <a:latin typeface="Arial MT"/>
                <a:cs typeface="Arial MT"/>
              </a:rPr>
              <a:t>-függvény értékeit a </a:t>
            </a:r>
            <a:r>
              <a:rPr lang="hu-HU" sz="2400" b="1" dirty="0" smtClean="0">
                <a:solidFill>
                  <a:schemeClr val="accent3"/>
                </a:solidFill>
                <a:latin typeface="Arial MT"/>
                <a:cs typeface="Arial MT"/>
              </a:rPr>
              <a:t>sigmoid.pdf </a:t>
            </a:r>
            <a:r>
              <a:rPr lang="hu-HU" sz="2400" dirty="0" smtClean="0">
                <a:latin typeface="Arial MT"/>
                <a:cs typeface="Arial MT"/>
              </a:rPr>
              <a:t>fájlban találod</a:t>
            </a:r>
            <a:r>
              <a:rPr lang="hu-HU" sz="2400" spc="-5" dirty="0" smtClean="0">
                <a:latin typeface="Arial MT"/>
                <a:cs typeface="Arial MT"/>
              </a:rPr>
              <a:t> </a:t>
            </a:r>
            <a:endParaRPr lang="hu-HU" sz="2400" b="1" dirty="0">
              <a:solidFill>
                <a:schemeClr val="accent3"/>
              </a:solidFill>
              <a:latin typeface="Arial MT"/>
              <a:cs typeface="Arial MT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927100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hu-HU" sz="3600" b="1" spc="-5" dirty="0" smtClean="0">
                <a:latin typeface="Arial MT"/>
                <a:cs typeface="Arial MT"/>
              </a:rPr>
              <a:t>Gyakorlati feladat</a:t>
            </a:r>
            <a:endParaRPr lang="hu-HU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47</Words>
  <Application>Microsoft Office PowerPoint</Application>
  <PresentationFormat>Egyéni</PresentationFormat>
  <Paragraphs>6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Arial MT</vt:lpstr>
      <vt:lpstr>Calibri</vt:lpstr>
      <vt:lpstr>Office Theme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training_eng.docx</dc:title>
  <dc:creator>hausmeister</dc:creator>
  <cp:lastModifiedBy>Kemenesi Ágoston</cp:lastModifiedBy>
  <cp:revision>9</cp:revision>
  <dcterms:created xsi:type="dcterms:W3CDTF">2023-01-18T15:59:06Z</dcterms:created>
  <dcterms:modified xsi:type="dcterms:W3CDTF">2023-04-26T17:29:24Z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