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3" r:id="rId2"/>
    <p:sldId id="264" r:id="rId3"/>
  </p:sldIdLst>
  <p:sldSz cx="10693400" cy="7562850"/>
  <p:notesSz cx="106934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1608" y="28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31951" y="333259"/>
            <a:ext cx="9429496" cy="7556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1951" y="1473211"/>
            <a:ext cx="9429496" cy="251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" y="504825"/>
            <a:ext cx="9380745" cy="6400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50900" y="1869078"/>
            <a:ext cx="10058400" cy="29674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 marR="984250" indent="-6350">
              <a:lnSpc>
                <a:spcPct val="100000"/>
              </a:lnSpc>
              <a:spcBef>
                <a:spcPts val="100"/>
              </a:spcBef>
            </a:pPr>
            <a:r>
              <a:rPr lang="de-DE" sz="2400" dirty="0" err="1" smtClean="0">
                <a:latin typeface="Arial MT"/>
                <a:cs typeface="Arial MT"/>
              </a:rPr>
              <a:t>Probier</a:t>
            </a:r>
            <a:r>
              <a:rPr lang="de-DE" sz="2400" dirty="0" smtClean="0">
                <a:latin typeface="Arial MT"/>
                <a:cs typeface="Arial MT"/>
              </a:rPr>
              <a:t> es jetzt selbst aus:</a:t>
            </a:r>
            <a:endParaRPr sz="24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50" dirty="0">
              <a:latin typeface="Arial MT"/>
              <a:cs typeface="Arial MT"/>
            </a:endParaRPr>
          </a:p>
          <a:p>
            <a:pPr marL="354965" marR="984250" indent="-34290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Arial MT"/>
                <a:cs typeface="Arial MT"/>
              </a:rPr>
              <a:t>Alle benötigten Formeln auf einen Blick findest du in </a:t>
            </a:r>
            <a:r>
              <a:rPr sz="2400" b="1" dirty="0" smtClean="0">
                <a:solidFill>
                  <a:schemeClr val="accent3"/>
                </a:solidFill>
                <a:latin typeface="Arial MT"/>
                <a:cs typeface="Arial MT"/>
              </a:rPr>
              <a:t>network.pdf</a:t>
            </a:r>
            <a:endParaRPr lang="de-DE" sz="2400" b="1" dirty="0">
              <a:solidFill>
                <a:schemeClr val="accent3"/>
              </a:solidFill>
              <a:latin typeface="Arial MT"/>
              <a:cs typeface="Arial MT"/>
            </a:endParaRPr>
          </a:p>
          <a:p>
            <a:pPr marL="354965" marR="984250" indent="-34290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de-DE" sz="2400" dirty="0">
                <a:latin typeface="Arial MT"/>
                <a:cs typeface="Arial MT"/>
              </a:rPr>
              <a:t>In der </a:t>
            </a:r>
            <a:r>
              <a:rPr lang="de-DE" sz="2400" dirty="0" smtClean="0">
                <a:latin typeface="Arial MT"/>
                <a:cs typeface="Arial MT"/>
              </a:rPr>
              <a:t>Datei </a:t>
            </a:r>
            <a:r>
              <a:rPr sz="2400" b="1" dirty="0" smtClean="0">
                <a:solidFill>
                  <a:schemeClr val="accent3"/>
                </a:solidFill>
                <a:latin typeface="Arial MT"/>
                <a:cs typeface="Arial MT"/>
              </a:rPr>
              <a:t>output.pdf</a:t>
            </a:r>
            <a:r>
              <a:rPr sz="2400" dirty="0" smtClean="0">
                <a:latin typeface="Arial MT"/>
                <a:cs typeface="Arial MT"/>
              </a:rPr>
              <a:t> </a:t>
            </a:r>
            <a:r>
              <a:rPr lang="de-DE" sz="2400" dirty="0" smtClean="0">
                <a:latin typeface="Arial MT"/>
                <a:cs typeface="Arial MT"/>
              </a:rPr>
              <a:t>findest du das Formular oben. Dort kannst du die errechneten Ergebnisse eintragen</a:t>
            </a:r>
            <a:endParaRPr lang="de-DE" sz="2400" dirty="0">
              <a:latin typeface="Arial MT"/>
              <a:cs typeface="Arial MT"/>
            </a:endParaRPr>
          </a:p>
          <a:p>
            <a:pPr marL="354965" marR="984250" indent="-34290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de-DE" sz="2400" dirty="0">
                <a:latin typeface="Arial MT"/>
                <a:cs typeface="Arial MT"/>
              </a:rPr>
              <a:t>Die Werte </a:t>
            </a:r>
            <a:r>
              <a:rPr lang="de-DE" sz="2400" spc="-5" dirty="0">
                <a:latin typeface="Arial MT"/>
                <a:cs typeface="Arial MT"/>
              </a:rPr>
              <a:t>für </a:t>
            </a:r>
            <a:r>
              <a:rPr lang="de-DE" sz="2400" dirty="0">
                <a:latin typeface="Arial MT"/>
                <a:cs typeface="Arial MT"/>
              </a:rPr>
              <a:t>die </a:t>
            </a:r>
            <a:r>
              <a:rPr lang="de-DE" sz="2400" spc="-5" dirty="0" err="1">
                <a:latin typeface="Arial MT"/>
                <a:cs typeface="Arial MT"/>
              </a:rPr>
              <a:t>sigmoid</a:t>
            </a:r>
            <a:r>
              <a:rPr lang="de-DE" sz="2400" spc="-5" dirty="0">
                <a:latin typeface="Arial MT"/>
                <a:cs typeface="Arial MT"/>
              </a:rPr>
              <a:t>-Funktion </a:t>
            </a:r>
            <a:r>
              <a:rPr lang="de-DE" sz="2400" dirty="0">
                <a:latin typeface="Arial MT"/>
                <a:cs typeface="Arial MT"/>
              </a:rPr>
              <a:t>entnimmst du der </a:t>
            </a:r>
            <a:r>
              <a:rPr lang="de-DE" sz="2400" spc="-655" dirty="0">
                <a:latin typeface="Arial MT"/>
                <a:cs typeface="Arial MT"/>
              </a:rPr>
              <a:t> </a:t>
            </a:r>
            <a:r>
              <a:rPr lang="de-DE" sz="2400" spc="-5" dirty="0" smtClean="0">
                <a:latin typeface="Arial MT"/>
                <a:cs typeface="Arial MT"/>
              </a:rPr>
              <a:t>Tabelle in </a:t>
            </a:r>
            <a:r>
              <a:rPr sz="2400" b="1" dirty="0" smtClean="0">
                <a:solidFill>
                  <a:schemeClr val="accent3"/>
                </a:solidFill>
                <a:latin typeface="Arial MT"/>
                <a:cs typeface="Arial MT"/>
              </a:rPr>
              <a:t>sigmoid.pdf</a:t>
            </a:r>
            <a:endParaRPr sz="2400" b="1" dirty="0">
              <a:solidFill>
                <a:schemeClr val="accent3"/>
              </a:solidFill>
              <a:latin typeface="Arial MT"/>
              <a:cs typeface="Arial MT"/>
            </a:endParaRPr>
          </a:p>
        </p:txBody>
      </p:sp>
      <p:sp>
        <p:nvSpPr>
          <p:cNvPr id="3" name="object 2"/>
          <p:cNvSpPr txBox="1">
            <a:spLocks/>
          </p:cNvSpPr>
          <p:nvPr/>
        </p:nvSpPr>
        <p:spPr>
          <a:xfrm>
            <a:off x="874486" y="809625"/>
            <a:ext cx="51689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en-US" sz="3600" b="1" spc="-5" dirty="0" err="1" smtClean="0">
                <a:latin typeface="Arial MT"/>
                <a:cs typeface="Arial MT"/>
              </a:rPr>
              <a:t>Praktische</a:t>
            </a:r>
            <a:r>
              <a:rPr lang="en-US" sz="3600" b="1" spc="-5" dirty="0" smtClean="0">
                <a:latin typeface="Arial MT"/>
                <a:cs typeface="Arial MT"/>
              </a:rPr>
              <a:t> </a:t>
            </a:r>
            <a:r>
              <a:rPr lang="en-US" sz="3600" b="1" spc="-5" dirty="0" err="1" smtClean="0">
                <a:latin typeface="Arial MT"/>
                <a:cs typeface="Arial MT"/>
              </a:rPr>
              <a:t>Übung</a:t>
            </a:r>
            <a:endParaRPr lang="en-US" sz="3600" b="1" kern="0" dirty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46</Words>
  <Application>Microsoft Office PowerPoint</Application>
  <PresentationFormat>Benutzerdefiniert</PresentationFormat>
  <Paragraphs>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Arial MT</vt:lpstr>
      <vt:lpstr>Calibri</vt:lpstr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Word - training.docx</dc:title>
  <dc:creator>hausmeister</dc:creator>
  <cp:lastModifiedBy>hausmeister</cp:lastModifiedBy>
  <cp:revision>8</cp:revision>
  <dcterms:created xsi:type="dcterms:W3CDTF">2023-01-18T15:59:24Z</dcterms:created>
  <dcterms:modified xsi:type="dcterms:W3CDTF">2023-03-13T16:56:51Z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2023-01-18T00:00:00Z</vt:filetime>
  </property>
  <property fmtid="{D5CDD505-2E9C-101B-9397-08002B2CF9AE}" pid="3" name="LastSaved">
    <vt:filetime>2023-01-18T00:00:00Z</vt:filetime>
  </property>
</Properties>
</file>