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0" r:id="rId5"/>
    <p:sldId id="261" r:id="rId6"/>
    <p:sldId id="262" r:id="rId7"/>
    <p:sldId id="270"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552"/>
  </p:normalViewPr>
  <p:slideViewPr>
    <p:cSldViewPr snapToGrid="0" snapToObjects="1">
      <p:cViewPr varScale="1">
        <p:scale>
          <a:sx n="104" d="100"/>
          <a:sy n="104" d="100"/>
        </p:scale>
        <p:origin x="89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2D0596E0-E4BB-2F4F-9103-30D6CA6D2CBD}"/>
              </a:ext>
            </a:extLst>
          </p:cNvPr>
          <p:cNvPicPr>
            <a:picLocks noChangeAspect="1"/>
          </p:cNvPicPr>
          <p:nvPr userDrawn="1"/>
        </p:nvPicPr>
        <p:blipFill>
          <a:blip r:embed="rId2"/>
          <a:stretch>
            <a:fillRect/>
          </a:stretch>
        </p:blipFill>
        <p:spPr>
          <a:xfrm>
            <a:off x="2524852" y="-10537"/>
            <a:ext cx="9693408" cy="6858000"/>
          </a:xfrm>
          <a:prstGeom prst="rect">
            <a:avLst/>
          </a:prstGeom>
        </p:spPr>
      </p:pic>
      <p:pic>
        <p:nvPicPr>
          <p:cNvPr id="17" name="Grafik 16">
            <a:extLst>
              <a:ext uri="{FF2B5EF4-FFF2-40B4-BE49-F238E27FC236}">
                <a16:creationId xmlns:a16="http://schemas.microsoft.com/office/drawing/2014/main" id="{3C350FD5-98AC-F24A-B1B2-3BE53C787379}"/>
              </a:ext>
            </a:extLst>
          </p:cNvPr>
          <p:cNvPicPr>
            <a:picLocks noChangeAspect="1"/>
          </p:cNvPicPr>
          <p:nvPr userDrawn="1"/>
        </p:nvPicPr>
        <p:blipFill>
          <a:blip r:embed="rId3"/>
          <a:stretch>
            <a:fillRect/>
          </a:stretch>
        </p:blipFill>
        <p:spPr>
          <a:xfrm>
            <a:off x="114301" y="4499338"/>
            <a:ext cx="981320" cy="981320"/>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7F3EC346-3EB5-784D-9E16-6CFB6ABCD630}"/>
              </a:ext>
            </a:extLst>
          </p:cNvPr>
          <p:cNvPicPr>
            <a:picLocks noChangeAspect="1"/>
          </p:cNvPicPr>
          <p:nvPr userDrawn="1"/>
        </p:nvPicPr>
        <p:blipFill>
          <a:blip r:embed="rId4"/>
          <a:stretch>
            <a:fillRect/>
          </a:stretch>
        </p:blipFill>
        <p:spPr>
          <a:xfrm>
            <a:off x="3012324" y="5828419"/>
            <a:ext cx="3116111" cy="937949"/>
          </a:xfrm>
          <a:prstGeom prst="rect">
            <a:avLst/>
          </a:prstGeom>
        </p:spPr>
      </p:pic>
      <p:sp>
        <p:nvSpPr>
          <p:cNvPr id="2" name="Titel 1">
            <a:extLst>
              <a:ext uri="{FF2B5EF4-FFF2-40B4-BE49-F238E27FC236}">
                <a16:creationId xmlns:a16="http://schemas.microsoft.com/office/drawing/2014/main" id="{AE235848-7951-8743-BE01-0D2DA1C288C3}"/>
              </a:ext>
            </a:extLst>
          </p:cNvPr>
          <p:cNvSpPr>
            <a:spLocks noGrp="1"/>
          </p:cNvSpPr>
          <p:nvPr>
            <p:ph type="ctrTitle"/>
          </p:nvPr>
        </p:nvSpPr>
        <p:spPr>
          <a:xfrm>
            <a:off x="1622535" y="1393797"/>
            <a:ext cx="7878653" cy="3563966"/>
          </a:xfrm>
        </p:spPr>
        <p:txBody>
          <a:bodyPr anchor="b"/>
          <a:lstStyle>
            <a:lvl1pPr algn="ctr">
              <a:defRPr sz="6000" b="1" i="0">
                <a:latin typeface="Poppins" pitchFamily="2" charset="77"/>
                <a:cs typeface="Poppins" pitchFamily="2" charset="77"/>
              </a:defRPr>
            </a:lvl1pPr>
          </a:lstStyle>
          <a:p>
            <a:r>
              <a:rPr lang="de-DE"/>
              <a:t>Mastertitelformat bearbeiten</a:t>
            </a:r>
            <a:endParaRPr lang="de-DE" dirty="0"/>
          </a:p>
        </p:txBody>
      </p:sp>
      <p:sp>
        <p:nvSpPr>
          <p:cNvPr id="6" name="Foliennummernplatzhalter 5">
            <a:extLst>
              <a:ext uri="{FF2B5EF4-FFF2-40B4-BE49-F238E27FC236}">
                <a16:creationId xmlns:a16="http://schemas.microsoft.com/office/drawing/2014/main" id="{C9FF0B17-0E63-1B40-B625-4C8D0DBB4D00}"/>
              </a:ext>
            </a:extLst>
          </p:cNvPr>
          <p:cNvSpPr>
            <a:spLocks noGrp="1"/>
          </p:cNvSpPr>
          <p:nvPr>
            <p:ph type="sldNum" sz="quarter" idx="12"/>
          </p:nvPr>
        </p:nvSpPr>
        <p:spPr/>
        <p:txBody>
          <a:bodyPr/>
          <a:lstStyle/>
          <a:p>
            <a:fld id="{D2617DC8-9E31-654B-9CE0-722155DA87E4}" type="slidenum">
              <a:rPr lang="de-DE" smtClean="0"/>
              <a:t>‹Nr.›</a:t>
            </a:fld>
            <a:endParaRPr lang="de-DE"/>
          </a:p>
        </p:txBody>
      </p:sp>
      <p:pic>
        <p:nvPicPr>
          <p:cNvPr id="13" name="Grafik 12">
            <a:extLst>
              <a:ext uri="{FF2B5EF4-FFF2-40B4-BE49-F238E27FC236}">
                <a16:creationId xmlns:a16="http://schemas.microsoft.com/office/drawing/2014/main" id="{52A50A21-B092-A347-BEBF-1739ECD4CF00}"/>
              </a:ext>
            </a:extLst>
          </p:cNvPr>
          <p:cNvPicPr>
            <a:picLocks noChangeAspect="1"/>
          </p:cNvPicPr>
          <p:nvPr userDrawn="1"/>
        </p:nvPicPr>
        <p:blipFill>
          <a:blip r:embed="rId5"/>
          <a:stretch>
            <a:fillRect/>
          </a:stretch>
        </p:blipFill>
        <p:spPr>
          <a:xfrm>
            <a:off x="6266330" y="5826416"/>
            <a:ext cx="1406923" cy="937948"/>
          </a:xfrm>
          <a:prstGeom prst="rect">
            <a:avLst/>
          </a:prstGeom>
        </p:spPr>
      </p:pic>
      <p:pic>
        <p:nvPicPr>
          <p:cNvPr id="15" name="Grafik 14" descr="Ein Bild, das Text, Uhr enthält.&#10;&#10;Automatisch generierte Beschreibung">
            <a:extLst>
              <a:ext uri="{FF2B5EF4-FFF2-40B4-BE49-F238E27FC236}">
                <a16:creationId xmlns:a16="http://schemas.microsoft.com/office/drawing/2014/main" id="{8B291F4D-3163-EE4A-8611-40F120FBFE0B}"/>
              </a:ext>
            </a:extLst>
          </p:cNvPr>
          <p:cNvPicPr>
            <a:picLocks noChangeAspect="1"/>
          </p:cNvPicPr>
          <p:nvPr userDrawn="1"/>
        </p:nvPicPr>
        <p:blipFill>
          <a:blip r:embed="rId6"/>
          <a:stretch>
            <a:fillRect/>
          </a:stretch>
        </p:blipFill>
        <p:spPr>
          <a:xfrm>
            <a:off x="133841" y="5586413"/>
            <a:ext cx="1315704" cy="481642"/>
          </a:xfrm>
          <a:prstGeom prst="rect">
            <a:avLst/>
          </a:prstGeom>
        </p:spPr>
      </p:pic>
      <p:pic>
        <p:nvPicPr>
          <p:cNvPr id="21" name="Grafik 20" descr="Ein Bild, das Text enthält.&#10;&#10;Automatisch generierte Beschreibung">
            <a:extLst>
              <a:ext uri="{FF2B5EF4-FFF2-40B4-BE49-F238E27FC236}">
                <a16:creationId xmlns:a16="http://schemas.microsoft.com/office/drawing/2014/main" id="{800BFE2D-2317-0440-8DF7-7D97DE14030B}"/>
              </a:ext>
            </a:extLst>
          </p:cNvPr>
          <p:cNvPicPr>
            <a:picLocks noChangeAspect="1"/>
          </p:cNvPicPr>
          <p:nvPr userDrawn="1"/>
        </p:nvPicPr>
        <p:blipFill>
          <a:blip r:embed="rId7"/>
          <a:stretch>
            <a:fillRect/>
          </a:stretch>
        </p:blipFill>
        <p:spPr>
          <a:xfrm>
            <a:off x="76689" y="6239832"/>
            <a:ext cx="1894989" cy="481643"/>
          </a:xfrm>
          <a:prstGeom prst="rect">
            <a:avLst/>
          </a:prstGeom>
        </p:spPr>
      </p:pic>
      <p:pic>
        <p:nvPicPr>
          <p:cNvPr id="4" name="Grafik 3" descr="Ein Bild, das Text enthält.&#10;&#10;Automatisch generierte Beschreibung">
            <a:extLst>
              <a:ext uri="{FF2B5EF4-FFF2-40B4-BE49-F238E27FC236}">
                <a16:creationId xmlns:a16="http://schemas.microsoft.com/office/drawing/2014/main" id="{7B7A50DD-5D90-534C-8151-A7CA4E9BD7A9}"/>
              </a:ext>
            </a:extLst>
          </p:cNvPr>
          <p:cNvPicPr>
            <a:picLocks noChangeAspect="1"/>
          </p:cNvPicPr>
          <p:nvPr userDrawn="1"/>
        </p:nvPicPr>
        <p:blipFill>
          <a:blip r:embed="rId8"/>
          <a:stretch>
            <a:fillRect/>
          </a:stretch>
        </p:blipFill>
        <p:spPr>
          <a:xfrm>
            <a:off x="255351" y="164126"/>
            <a:ext cx="1315704" cy="691879"/>
          </a:xfrm>
          <a:prstGeom prst="rect">
            <a:avLst/>
          </a:prstGeom>
        </p:spPr>
      </p:pic>
    </p:spTree>
    <p:extLst>
      <p:ext uri="{BB962C8B-B14F-4D97-AF65-F5344CB8AC3E}">
        <p14:creationId xmlns:p14="http://schemas.microsoft.com/office/powerpoint/2010/main" val="1998081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D6AD379-7819-EF4E-8233-B29E9C389400}"/>
              </a:ext>
            </a:extLst>
          </p:cNvPr>
          <p:cNvPicPr>
            <a:picLocks noChangeAspect="1"/>
          </p:cNvPicPr>
          <p:nvPr userDrawn="1"/>
        </p:nvPicPr>
        <p:blipFill>
          <a:blip r:embed="rId2"/>
          <a:stretch>
            <a:fillRect/>
          </a:stretch>
        </p:blipFill>
        <p:spPr>
          <a:xfrm flipH="1">
            <a:off x="0" y="0"/>
            <a:ext cx="9558528" cy="6858000"/>
          </a:xfrm>
          <a:prstGeom prst="rect">
            <a:avLst/>
          </a:prstGeom>
        </p:spPr>
      </p:pic>
      <p:sp>
        <p:nvSpPr>
          <p:cNvPr id="2" name="Titel 1">
            <a:extLst>
              <a:ext uri="{FF2B5EF4-FFF2-40B4-BE49-F238E27FC236}">
                <a16:creationId xmlns:a16="http://schemas.microsoft.com/office/drawing/2014/main" id="{096C9C6C-7D01-AE46-8451-D3E9E2836677}"/>
              </a:ext>
            </a:extLst>
          </p:cNvPr>
          <p:cNvSpPr>
            <a:spLocks noGrp="1"/>
          </p:cNvSpPr>
          <p:nvPr>
            <p:ph type="title"/>
          </p:nvPr>
        </p:nvSpPr>
        <p:spPr>
          <a:xfrm>
            <a:off x="1365505" y="363537"/>
            <a:ext cx="8961120" cy="1325563"/>
          </a:xfrm>
        </p:spPr>
        <p:txBody>
          <a:bodyPr/>
          <a:lstStyle>
            <a:lvl1pPr>
              <a:defRPr b="1">
                <a:latin typeface="Poppins" pitchFamily="2" charset="77"/>
                <a:cs typeface="Poppins" pitchFamily="2" charset="77"/>
              </a:defRPr>
            </a:lvl1pPr>
          </a:lstStyle>
          <a:p>
            <a:r>
              <a:rPr lang="de-DE"/>
              <a:t>Mastertitelformat bearbeiten</a:t>
            </a:r>
            <a:endParaRPr lang="de-DE" dirty="0"/>
          </a:p>
        </p:txBody>
      </p:sp>
      <p:sp>
        <p:nvSpPr>
          <p:cNvPr id="3" name="Vertikaler Textplatzhalter 2">
            <a:extLst>
              <a:ext uri="{FF2B5EF4-FFF2-40B4-BE49-F238E27FC236}">
                <a16:creationId xmlns:a16="http://schemas.microsoft.com/office/drawing/2014/main" id="{A8B93AE1-4AA6-8E43-9150-7D8D9F648B9C}"/>
              </a:ext>
            </a:extLst>
          </p:cNvPr>
          <p:cNvSpPr>
            <a:spLocks noGrp="1"/>
          </p:cNvSpPr>
          <p:nvPr>
            <p:ph type="body" orient="vert" idx="1"/>
          </p:nvPr>
        </p:nvSpPr>
        <p:spPr>
          <a:xfrm>
            <a:off x="1611954" y="1771205"/>
            <a:ext cx="8714671" cy="4351338"/>
          </a:xfrm>
        </p:spPr>
        <p:txBody>
          <a:bodyPr vert="eaVert"/>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a:extLst>
              <a:ext uri="{FF2B5EF4-FFF2-40B4-BE49-F238E27FC236}">
                <a16:creationId xmlns:a16="http://schemas.microsoft.com/office/drawing/2014/main" id="{E8AA23C2-2F02-5D46-896D-AC62A0F79D6B}"/>
              </a:ext>
            </a:extLst>
          </p:cNvPr>
          <p:cNvSpPr>
            <a:spLocks noGrp="1"/>
          </p:cNvSpPr>
          <p:nvPr>
            <p:ph type="dt" sz="half" idx="10"/>
          </p:nvPr>
        </p:nvSpPr>
        <p:spPr/>
        <p:txBody>
          <a:bodyPr/>
          <a:lstStyle/>
          <a:p>
            <a:fld id="{6EB2E93A-A17C-2F41-A87E-D6F660F63B83}" type="datetimeFigureOut">
              <a:rPr lang="de-DE" smtClean="0"/>
              <a:t>27.11.22</a:t>
            </a:fld>
            <a:endParaRPr lang="de-DE"/>
          </a:p>
        </p:txBody>
      </p:sp>
      <p:sp>
        <p:nvSpPr>
          <p:cNvPr id="5" name="Fußzeilenplatzhalter 4">
            <a:extLst>
              <a:ext uri="{FF2B5EF4-FFF2-40B4-BE49-F238E27FC236}">
                <a16:creationId xmlns:a16="http://schemas.microsoft.com/office/drawing/2014/main" id="{809B5143-2F2B-6C47-B75B-38BE94AB615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1A8CE72-22FA-EE40-89C2-914D6B5E7894}"/>
              </a:ext>
            </a:extLst>
          </p:cNvPr>
          <p:cNvSpPr>
            <a:spLocks noGrp="1"/>
          </p:cNvSpPr>
          <p:nvPr>
            <p:ph type="sldNum" sz="quarter" idx="12"/>
          </p:nvPr>
        </p:nvSpPr>
        <p:spPr/>
        <p:txBody>
          <a:bodyPr/>
          <a:lstStyle/>
          <a:p>
            <a:fld id="{D2617DC8-9E31-654B-9CE0-722155DA87E4}" type="slidenum">
              <a:rPr lang="de-DE" smtClean="0"/>
              <a:t>‹Nr.›</a:t>
            </a:fld>
            <a:endParaRPr lang="de-DE"/>
          </a:p>
        </p:txBody>
      </p:sp>
      <p:pic>
        <p:nvPicPr>
          <p:cNvPr id="8" name="Grafik 7" descr="Ein Bild, das Text enthält.&#10;&#10;Automatisch generierte Beschreibung">
            <a:extLst>
              <a:ext uri="{FF2B5EF4-FFF2-40B4-BE49-F238E27FC236}">
                <a16:creationId xmlns:a16="http://schemas.microsoft.com/office/drawing/2014/main" id="{69E8B5E5-287E-7F42-831F-A126B05E5126}"/>
              </a:ext>
            </a:extLst>
          </p:cNvPr>
          <p:cNvPicPr>
            <a:picLocks noChangeAspect="1"/>
          </p:cNvPicPr>
          <p:nvPr userDrawn="1"/>
        </p:nvPicPr>
        <p:blipFill>
          <a:blip r:embed="rId3"/>
          <a:stretch>
            <a:fillRect/>
          </a:stretch>
        </p:blipFill>
        <p:spPr>
          <a:xfrm>
            <a:off x="10533207" y="228600"/>
            <a:ext cx="1315704" cy="691879"/>
          </a:xfrm>
          <a:prstGeom prst="rect">
            <a:avLst/>
          </a:prstGeom>
        </p:spPr>
      </p:pic>
      <p:sp>
        <p:nvSpPr>
          <p:cNvPr id="9" name="Rechteck 8">
            <a:extLst>
              <a:ext uri="{FF2B5EF4-FFF2-40B4-BE49-F238E27FC236}">
                <a16:creationId xmlns:a16="http://schemas.microsoft.com/office/drawing/2014/main" id="{2B77F33C-BEDC-924B-AB9D-1CCFD3F28C77}"/>
              </a:ext>
            </a:extLst>
          </p:cNvPr>
          <p:cNvSpPr/>
          <p:nvPr userDrawn="1"/>
        </p:nvSpPr>
        <p:spPr>
          <a:xfrm>
            <a:off x="1085088" y="5266944"/>
            <a:ext cx="280416" cy="62179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20032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C78A0322-74D9-E44A-B342-C556A7056204}"/>
              </a:ext>
            </a:extLst>
          </p:cNvPr>
          <p:cNvPicPr>
            <a:picLocks noChangeAspect="1"/>
          </p:cNvPicPr>
          <p:nvPr userDrawn="1"/>
        </p:nvPicPr>
        <p:blipFill>
          <a:blip r:embed="rId2"/>
          <a:stretch>
            <a:fillRect/>
          </a:stretch>
        </p:blipFill>
        <p:spPr>
          <a:xfrm flipH="1">
            <a:off x="0" y="0"/>
            <a:ext cx="9558528" cy="6858000"/>
          </a:xfrm>
          <a:prstGeom prst="rect">
            <a:avLst/>
          </a:prstGeom>
        </p:spPr>
      </p:pic>
      <p:sp>
        <p:nvSpPr>
          <p:cNvPr id="2" name="Vertikaler Titel 1">
            <a:extLst>
              <a:ext uri="{FF2B5EF4-FFF2-40B4-BE49-F238E27FC236}">
                <a16:creationId xmlns:a16="http://schemas.microsoft.com/office/drawing/2014/main" id="{90507D15-D788-E148-9BA5-6529D9219215}"/>
              </a:ext>
            </a:extLst>
          </p:cNvPr>
          <p:cNvSpPr>
            <a:spLocks noGrp="1"/>
          </p:cNvSpPr>
          <p:nvPr>
            <p:ph type="title" orient="vert"/>
          </p:nvPr>
        </p:nvSpPr>
        <p:spPr>
          <a:xfrm>
            <a:off x="8724900" y="365125"/>
            <a:ext cx="2628900" cy="5811838"/>
          </a:xfrm>
        </p:spPr>
        <p:txBody>
          <a:bodyPr vert="eaVert"/>
          <a:lstStyle>
            <a:lvl1pPr>
              <a:defRPr b="1">
                <a:latin typeface="Poppins" pitchFamily="2" charset="77"/>
                <a:cs typeface="Poppins" pitchFamily="2" charset="77"/>
              </a:defRPr>
            </a:lvl1pPr>
          </a:lstStyle>
          <a:p>
            <a:r>
              <a:rPr lang="de-DE"/>
              <a:t>Mastertitelformat bearbeiten</a:t>
            </a:r>
            <a:endParaRPr lang="de-DE" dirty="0"/>
          </a:p>
        </p:txBody>
      </p:sp>
      <p:sp>
        <p:nvSpPr>
          <p:cNvPr id="3" name="Vertikaler Textplatzhalter 2">
            <a:extLst>
              <a:ext uri="{FF2B5EF4-FFF2-40B4-BE49-F238E27FC236}">
                <a16:creationId xmlns:a16="http://schemas.microsoft.com/office/drawing/2014/main" id="{5D9E6562-3541-6D41-B604-F75D81D077E6}"/>
              </a:ext>
            </a:extLst>
          </p:cNvPr>
          <p:cNvSpPr>
            <a:spLocks noGrp="1"/>
          </p:cNvSpPr>
          <p:nvPr>
            <p:ph type="body" orient="vert" idx="1"/>
          </p:nvPr>
        </p:nvSpPr>
        <p:spPr>
          <a:xfrm>
            <a:off x="838200" y="365125"/>
            <a:ext cx="7734300" cy="5811838"/>
          </a:xfrm>
        </p:spPr>
        <p:txBody>
          <a:bodyPr vert="eaVert"/>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a:extLst>
              <a:ext uri="{FF2B5EF4-FFF2-40B4-BE49-F238E27FC236}">
                <a16:creationId xmlns:a16="http://schemas.microsoft.com/office/drawing/2014/main" id="{AEDBF76F-67FE-A945-8C84-ABE15634326E}"/>
              </a:ext>
            </a:extLst>
          </p:cNvPr>
          <p:cNvSpPr>
            <a:spLocks noGrp="1"/>
          </p:cNvSpPr>
          <p:nvPr>
            <p:ph type="dt" sz="half" idx="10"/>
          </p:nvPr>
        </p:nvSpPr>
        <p:spPr/>
        <p:txBody>
          <a:bodyPr/>
          <a:lstStyle/>
          <a:p>
            <a:fld id="{6EB2E93A-A17C-2F41-A87E-D6F660F63B83}" type="datetimeFigureOut">
              <a:rPr lang="de-DE" smtClean="0"/>
              <a:t>27.11.22</a:t>
            </a:fld>
            <a:endParaRPr lang="de-DE"/>
          </a:p>
        </p:txBody>
      </p:sp>
      <p:sp>
        <p:nvSpPr>
          <p:cNvPr id="5" name="Fußzeilenplatzhalter 4">
            <a:extLst>
              <a:ext uri="{FF2B5EF4-FFF2-40B4-BE49-F238E27FC236}">
                <a16:creationId xmlns:a16="http://schemas.microsoft.com/office/drawing/2014/main" id="{6D2DCE4D-AFB2-E24B-A575-4F45B394D84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035B5CD-3CF1-A947-9A98-A7220AE51B5F}"/>
              </a:ext>
            </a:extLst>
          </p:cNvPr>
          <p:cNvSpPr>
            <a:spLocks noGrp="1"/>
          </p:cNvSpPr>
          <p:nvPr>
            <p:ph type="sldNum" sz="quarter" idx="12"/>
          </p:nvPr>
        </p:nvSpPr>
        <p:spPr/>
        <p:txBody>
          <a:bodyPr/>
          <a:lstStyle/>
          <a:p>
            <a:fld id="{D2617DC8-9E31-654B-9CE0-722155DA87E4}" type="slidenum">
              <a:rPr lang="de-DE" smtClean="0"/>
              <a:t>‹Nr.›</a:t>
            </a:fld>
            <a:endParaRPr lang="de-DE"/>
          </a:p>
        </p:txBody>
      </p:sp>
      <p:pic>
        <p:nvPicPr>
          <p:cNvPr id="9" name="Grafik 8" descr="Ein Bild, das Text enthält.&#10;&#10;Automatisch generierte Beschreibung">
            <a:extLst>
              <a:ext uri="{FF2B5EF4-FFF2-40B4-BE49-F238E27FC236}">
                <a16:creationId xmlns:a16="http://schemas.microsoft.com/office/drawing/2014/main" id="{E6FDDD73-2BC0-E140-AF8F-9FDF522E61F3}"/>
              </a:ext>
            </a:extLst>
          </p:cNvPr>
          <p:cNvPicPr>
            <a:picLocks noChangeAspect="1"/>
          </p:cNvPicPr>
          <p:nvPr userDrawn="1"/>
        </p:nvPicPr>
        <p:blipFill>
          <a:blip r:embed="rId3"/>
          <a:stretch>
            <a:fillRect/>
          </a:stretch>
        </p:blipFill>
        <p:spPr>
          <a:xfrm rot="5400000">
            <a:off x="11078480" y="5776676"/>
            <a:ext cx="1315704" cy="691879"/>
          </a:xfrm>
          <a:prstGeom prst="rect">
            <a:avLst/>
          </a:prstGeom>
        </p:spPr>
      </p:pic>
      <p:sp>
        <p:nvSpPr>
          <p:cNvPr id="7" name="Rechteck 6">
            <a:extLst>
              <a:ext uri="{FF2B5EF4-FFF2-40B4-BE49-F238E27FC236}">
                <a16:creationId xmlns:a16="http://schemas.microsoft.com/office/drawing/2014/main" id="{2F2BA0B5-CCA0-ED4C-A7EA-D405EE4F09E5}"/>
              </a:ext>
            </a:extLst>
          </p:cNvPr>
          <p:cNvSpPr/>
          <p:nvPr userDrawn="1"/>
        </p:nvSpPr>
        <p:spPr>
          <a:xfrm>
            <a:off x="1060704" y="5266944"/>
            <a:ext cx="292608" cy="5974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33190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51E346B4-F77E-F243-91E3-931B1D51FD4F}"/>
              </a:ext>
            </a:extLst>
          </p:cNvPr>
          <p:cNvPicPr>
            <a:picLocks noChangeAspect="1"/>
          </p:cNvPicPr>
          <p:nvPr userDrawn="1"/>
        </p:nvPicPr>
        <p:blipFill>
          <a:blip r:embed="rId2"/>
          <a:stretch>
            <a:fillRect/>
          </a:stretch>
        </p:blipFill>
        <p:spPr>
          <a:xfrm>
            <a:off x="2492880" y="0"/>
            <a:ext cx="9693408" cy="6858000"/>
          </a:xfrm>
          <a:prstGeom prst="rect">
            <a:avLst/>
          </a:prstGeom>
        </p:spPr>
      </p:pic>
      <p:sp>
        <p:nvSpPr>
          <p:cNvPr id="2" name="Titel 1">
            <a:extLst>
              <a:ext uri="{FF2B5EF4-FFF2-40B4-BE49-F238E27FC236}">
                <a16:creationId xmlns:a16="http://schemas.microsoft.com/office/drawing/2014/main" id="{76B91EB3-149D-F34D-9453-0B298FAC24E2}"/>
              </a:ext>
            </a:extLst>
          </p:cNvPr>
          <p:cNvSpPr>
            <a:spLocks noGrp="1"/>
          </p:cNvSpPr>
          <p:nvPr>
            <p:ph type="title"/>
          </p:nvPr>
        </p:nvSpPr>
        <p:spPr>
          <a:xfrm>
            <a:off x="1546670" y="365125"/>
            <a:ext cx="9807129" cy="1325563"/>
          </a:xfrm>
        </p:spPr>
        <p:txBody>
          <a:bodyPr/>
          <a:lstStyle>
            <a:lvl1pPr>
              <a:defRPr b="1">
                <a:latin typeface="Poppins" pitchFamily="2" charset="77"/>
                <a:cs typeface="Poppins" pitchFamily="2" charset="77"/>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2D487B07-1D84-8A49-A163-8109574E18A0}"/>
              </a:ext>
            </a:extLst>
          </p:cNvPr>
          <p:cNvSpPr>
            <a:spLocks noGrp="1"/>
          </p:cNvSpPr>
          <p:nvPr>
            <p:ph idx="1"/>
          </p:nvPr>
        </p:nvSpPr>
        <p:spPr>
          <a:xfrm>
            <a:off x="838200" y="1825625"/>
            <a:ext cx="9693408" cy="4351338"/>
          </a:xfrm>
        </p:spPr>
        <p:txBody>
          <a:bodyPr/>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a:extLst>
              <a:ext uri="{FF2B5EF4-FFF2-40B4-BE49-F238E27FC236}">
                <a16:creationId xmlns:a16="http://schemas.microsoft.com/office/drawing/2014/main" id="{30F037FC-80A0-1645-A321-E8DB70EBEA1B}"/>
              </a:ext>
            </a:extLst>
          </p:cNvPr>
          <p:cNvSpPr>
            <a:spLocks noGrp="1"/>
          </p:cNvSpPr>
          <p:nvPr>
            <p:ph type="dt" sz="half" idx="10"/>
          </p:nvPr>
        </p:nvSpPr>
        <p:spPr/>
        <p:txBody>
          <a:bodyPr/>
          <a:lstStyle/>
          <a:p>
            <a:fld id="{6EB2E93A-A17C-2F41-A87E-D6F660F63B83}" type="datetimeFigureOut">
              <a:rPr lang="de-DE" smtClean="0"/>
              <a:t>27.11.22</a:t>
            </a:fld>
            <a:endParaRPr lang="de-DE"/>
          </a:p>
        </p:txBody>
      </p:sp>
      <p:sp>
        <p:nvSpPr>
          <p:cNvPr id="5" name="Fußzeilenplatzhalter 4">
            <a:extLst>
              <a:ext uri="{FF2B5EF4-FFF2-40B4-BE49-F238E27FC236}">
                <a16:creationId xmlns:a16="http://schemas.microsoft.com/office/drawing/2014/main" id="{5CD18281-EBE8-8E4B-87B1-FF34B3E94CE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5C7D3F3-D35C-204D-9D7C-956D5659750D}"/>
              </a:ext>
            </a:extLst>
          </p:cNvPr>
          <p:cNvSpPr>
            <a:spLocks noGrp="1"/>
          </p:cNvSpPr>
          <p:nvPr>
            <p:ph type="sldNum" sz="quarter" idx="12"/>
          </p:nvPr>
        </p:nvSpPr>
        <p:spPr/>
        <p:txBody>
          <a:bodyPr/>
          <a:lstStyle/>
          <a:p>
            <a:fld id="{D2617DC8-9E31-654B-9CE0-722155DA87E4}" type="slidenum">
              <a:rPr lang="de-DE" smtClean="0"/>
              <a:t>‹Nr.›</a:t>
            </a:fld>
            <a:endParaRPr lang="de-DE"/>
          </a:p>
        </p:txBody>
      </p:sp>
      <p:pic>
        <p:nvPicPr>
          <p:cNvPr id="9" name="Grafik 8" descr="Ein Bild, das Text enthält.&#10;&#10;Automatisch generierte Beschreibung">
            <a:extLst>
              <a:ext uri="{FF2B5EF4-FFF2-40B4-BE49-F238E27FC236}">
                <a16:creationId xmlns:a16="http://schemas.microsoft.com/office/drawing/2014/main" id="{92F03526-3269-4343-A8FB-199640CAF8A9}"/>
              </a:ext>
            </a:extLst>
          </p:cNvPr>
          <p:cNvPicPr>
            <a:picLocks noChangeAspect="1"/>
          </p:cNvPicPr>
          <p:nvPr userDrawn="1"/>
        </p:nvPicPr>
        <p:blipFill>
          <a:blip r:embed="rId3"/>
          <a:stretch>
            <a:fillRect/>
          </a:stretch>
        </p:blipFill>
        <p:spPr>
          <a:xfrm>
            <a:off x="230966" y="359481"/>
            <a:ext cx="1315704" cy="691879"/>
          </a:xfrm>
          <a:prstGeom prst="rect">
            <a:avLst/>
          </a:prstGeom>
        </p:spPr>
      </p:pic>
    </p:spTree>
    <p:extLst>
      <p:ext uri="{BB962C8B-B14F-4D97-AF65-F5344CB8AC3E}">
        <p14:creationId xmlns:p14="http://schemas.microsoft.com/office/powerpoint/2010/main" val="2664068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46261C23-90E1-6949-A8FC-667089A62306}"/>
              </a:ext>
            </a:extLst>
          </p:cNvPr>
          <p:cNvPicPr>
            <a:picLocks noChangeAspect="1"/>
          </p:cNvPicPr>
          <p:nvPr userDrawn="1"/>
        </p:nvPicPr>
        <p:blipFill rotWithShape="1">
          <a:blip r:embed="rId2"/>
          <a:srcRect t="14564"/>
          <a:stretch/>
        </p:blipFill>
        <p:spPr>
          <a:xfrm>
            <a:off x="0" y="-511444"/>
            <a:ext cx="12192000" cy="7369443"/>
          </a:xfrm>
          <a:prstGeom prst="rect">
            <a:avLst/>
          </a:prstGeom>
        </p:spPr>
      </p:pic>
      <p:sp>
        <p:nvSpPr>
          <p:cNvPr id="8" name="Abgerundetes Rechteck 7">
            <a:extLst>
              <a:ext uri="{FF2B5EF4-FFF2-40B4-BE49-F238E27FC236}">
                <a16:creationId xmlns:a16="http://schemas.microsoft.com/office/drawing/2014/main" id="{D1D92DE7-59A9-DC42-8407-DF1FC81222D4}"/>
              </a:ext>
            </a:extLst>
          </p:cNvPr>
          <p:cNvSpPr/>
          <p:nvPr userDrawn="1"/>
        </p:nvSpPr>
        <p:spPr>
          <a:xfrm>
            <a:off x="645870" y="949325"/>
            <a:ext cx="10515599" cy="4510087"/>
          </a:xfrm>
          <a:prstGeom prst="roundRect">
            <a:avLst/>
          </a:prstGeom>
          <a:solidFill>
            <a:schemeClr val="bg1">
              <a:alpha val="70309"/>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A8DF437B-124A-4F41-B3E5-1B5099582216}"/>
              </a:ext>
            </a:extLst>
          </p:cNvPr>
          <p:cNvSpPr>
            <a:spLocks noGrp="1"/>
          </p:cNvSpPr>
          <p:nvPr>
            <p:ph type="title"/>
          </p:nvPr>
        </p:nvSpPr>
        <p:spPr>
          <a:xfrm>
            <a:off x="831850" y="768350"/>
            <a:ext cx="9645004" cy="3554413"/>
          </a:xfrm>
        </p:spPr>
        <p:txBody>
          <a:bodyPr anchor="b"/>
          <a:lstStyle>
            <a:lvl1pPr>
              <a:defRPr sz="6000" b="1">
                <a:latin typeface="Poppins" pitchFamily="2" charset="77"/>
                <a:cs typeface="Poppins" pitchFamily="2" charset="77"/>
              </a:defRPr>
            </a:lvl1pPr>
          </a:lstStyle>
          <a:p>
            <a:r>
              <a:rPr lang="de-DE"/>
              <a:t>Mastertitelformat bearbeiten</a:t>
            </a:r>
            <a:endParaRPr lang="de-DE" dirty="0"/>
          </a:p>
        </p:txBody>
      </p:sp>
      <p:sp>
        <p:nvSpPr>
          <p:cNvPr id="3" name="Textplatzhalter 2">
            <a:extLst>
              <a:ext uri="{FF2B5EF4-FFF2-40B4-BE49-F238E27FC236}">
                <a16:creationId xmlns:a16="http://schemas.microsoft.com/office/drawing/2014/main" id="{7D6980F3-AC60-4C4D-AA10-EE5175D6A1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EA9A361-FD8E-DE40-9310-43D069EDF710}"/>
              </a:ext>
            </a:extLst>
          </p:cNvPr>
          <p:cNvSpPr>
            <a:spLocks noGrp="1"/>
          </p:cNvSpPr>
          <p:nvPr>
            <p:ph type="dt" sz="half" idx="10"/>
          </p:nvPr>
        </p:nvSpPr>
        <p:spPr/>
        <p:txBody>
          <a:bodyPr/>
          <a:lstStyle/>
          <a:p>
            <a:fld id="{6EB2E93A-A17C-2F41-A87E-D6F660F63B83}" type="datetimeFigureOut">
              <a:rPr lang="de-DE" smtClean="0"/>
              <a:t>27.11.22</a:t>
            </a:fld>
            <a:endParaRPr lang="de-DE"/>
          </a:p>
        </p:txBody>
      </p:sp>
      <p:sp>
        <p:nvSpPr>
          <p:cNvPr id="5" name="Fußzeilenplatzhalter 4">
            <a:extLst>
              <a:ext uri="{FF2B5EF4-FFF2-40B4-BE49-F238E27FC236}">
                <a16:creationId xmlns:a16="http://schemas.microsoft.com/office/drawing/2014/main" id="{BDDB302D-0E2C-9F4E-AD53-B5F84C9F173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2482FB9-1F13-0440-8751-82AA6F23E1F4}"/>
              </a:ext>
            </a:extLst>
          </p:cNvPr>
          <p:cNvSpPr>
            <a:spLocks noGrp="1"/>
          </p:cNvSpPr>
          <p:nvPr>
            <p:ph type="sldNum" sz="quarter" idx="12"/>
          </p:nvPr>
        </p:nvSpPr>
        <p:spPr/>
        <p:txBody>
          <a:bodyPr/>
          <a:lstStyle/>
          <a:p>
            <a:fld id="{D2617DC8-9E31-654B-9CE0-722155DA87E4}" type="slidenum">
              <a:rPr lang="de-DE" smtClean="0"/>
              <a:t>‹Nr.›</a:t>
            </a:fld>
            <a:endParaRPr lang="de-DE"/>
          </a:p>
        </p:txBody>
      </p:sp>
      <p:pic>
        <p:nvPicPr>
          <p:cNvPr id="9" name="Grafik 8" descr="Ein Bild, das Text enthält.&#10;&#10;Automatisch generierte Beschreibung">
            <a:extLst>
              <a:ext uri="{FF2B5EF4-FFF2-40B4-BE49-F238E27FC236}">
                <a16:creationId xmlns:a16="http://schemas.microsoft.com/office/drawing/2014/main" id="{0FC4C0E1-76A1-7045-A770-E28B51BC7798}"/>
              </a:ext>
            </a:extLst>
          </p:cNvPr>
          <p:cNvPicPr>
            <a:picLocks noChangeAspect="1"/>
          </p:cNvPicPr>
          <p:nvPr userDrawn="1"/>
        </p:nvPicPr>
        <p:blipFill>
          <a:blip r:embed="rId3">
            <a:biLevel thresh="25000"/>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255351" y="-108821"/>
            <a:ext cx="1315704" cy="691879"/>
          </a:xfrm>
          <a:prstGeom prst="rect">
            <a:avLst/>
          </a:prstGeom>
        </p:spPr>
      </p:pic>
    </p:spTree>
    <p:extLst>
      <p:ext uri="{BB962C8B-B14F-4D97-AF65-F5344CB8AC3E}">
        <p14:creationId xmlns:p14="http://schemas.microsoft.com/office/powerpoint/2010/main" val="294173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0A918594-422A-3046-B15B-1CFF09991B31}"/>
              </a:ext>
            </a:extLst>
          </p:cNvPr>
          <p:cNvPicPr>
            <a:picLocks noChangeAspect="1"/>
          </p:cNvPicPr>
          <p:nvPr userDrawn="1"/>
        </p:nvPicPr>
        <p:blipFill>
          <a:blip r:embed="rId2"/>
          <a:stretch>
            <a:fillRect/>
          </a:stretch>
        </p:blipFill>
        <p:spPr>
          <a:xfrm>
            <a:off x="2492880" y="0"/>
            <a:ext cx="9693408" cy="6858000"/>
          </a:xfrm>
          <a:prstGeom prst="rect">
            <a:avLst/>
          </a:prstGeom>
        </p:spPr>
      </p:pic>
      <p:sp>
        <p:nvSpPr>
          <p:cNvPr id="2" name="Titel 1">
            <a:extLst>
              <a:ext uri="{FF2B5EF4-FFF2-40B4-BE49-F238E27FC236}">
                <a16:creationId xmlns:a16="http://schemas.microsoft.com/office/drawing/2014/main" id="{D4E18E06-AC08-2C45-B44D-D2E3DE141B33}"/>
              </a:ext>
            </a:extLst>
          </p:cNvPr>
          <p:cNvSpPr>
            <a:spLocks noGrp="1"/>
          </p:cNvSpPr>
          <p:nvPr>
            <p:ph type="title"/>
          </p:nvPr>
        </p:nvSpPr>
        <p:spPr>
          <a:xfrm>
            <a:off x="1571054" y="365125"/>
            <a:ext cx="9782745" cy="1325563"/>
          </a:xfrm>
        </p:spPr>
        <p:txBody>
          <a:bodyPr/>
          <a:lstStyle>
            <a:lvl1pPr>
              <a:defRPr b="1">
                <a:latin typeface="Poppins" pitchFamily="2" charset="77"/>
                <a:cs typeface="Poppins" pitchFamily="2" charset="77"/>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5458D1AD-7C63-AC4C-9B8A-77E140EF4DC4}"/>
              </a:ext>
            </a:extLst>
          </p:cNvPr>
          <p:cNvSpPr>
            <a:spLocks noGrp="1"/>
          </p:cNvSpPr>
          <p:nvPr>
            <p:ph sz="half" idx="1"/>
          </p:nvPr>
        </p:nvSpPr>
        <p:spPr>
          <a:xfrm>
            <a:off x="838200" y="1825625"/>
            <a:ext cx="5181600" cy="4351338"/>
          </a:xfrm>
        </p:spPr>
        <p:txBody>
          <a:bodyPr/>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a:extLst>
              <a:ext uri="{FF2B5EF4-FFF2-40B4-BE49-F238E27FC236}">
                <a16:creationId xmlns:a16="http://schemas.microsoft.com/office/drawing/2014/main" id="{EF58F2E8-EA65-CA49-B96C-54F98414EA8B}"/>
              </a:ext>
            </a:extLst>
          </p:cNvPr>
          <p:cNvSpPr>
            <a:spLocks noGrp="1"/>
          </p:cNvSpPr>
          <p:nvPr>
            <p:ph sz="half" idx="2"/>
          </p:nvPr>
        </p:nvSpPr>
        <p:spPr>
          <a:xfrm>
            <a:off x="6172200" y="1825625"/>
            <a:ext cx="5181600" cy="4351338"/>
          </a:xfrm>
        </p:spPr>
        <p:txBody>
          <a:bodyPr/>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4">
            <a:extLst>
              <a:ext uri="{FF2B5EF4-FFF2-40B4-BE49-F238E27FC236}">
                <a16:creationId xmlns:a16="http://schemas.microsoft.com/office/drawing/2014/main" id="{595E802A-8C0D-094A-8185-8B91C809E9BD}"/>
              </a:ext>
            </a:extLst>
          </p:cNvPr>
          <p:cNvSpPr>
            <a:spLocks noGrp="1"/>
          </p:cNvSpPr>
          <p:nvPr>
            <p:ph type="dt" sz="half" idx="10"/>
          </p:nvPr>
        </p:nvSpPr>
        <p:spPr/>
        <p:txBody>
          <a:bodyPr/>
          <a:lstStyle/>
          <a:p>
            <a:fld id="{6EB2E93A-A17C-2F41-A87E-D6F660F63B83}" type="datetimeFigureOut">
              <a:rPr lang="de-DE" smtClean="0"/>
              <a:t>27.11.22</a:t>
            </a:fld>
            <a:endParaRPr lang="de-DE"/>
          </a:p>
        </p:txBody>
      </p:sp>
      <p:sp>
        <p:nvSpPr>
          <p:cNvPr id="6" name="Fußzeilenplatzhalter 5">
            <a:extLst>
              <a:ext uri="{FF2B5EF4-FFF2-40B4-BE49-F238E27FC236}">
                <a16:creationId xmlns:a16="http://schemas.microsoft.com/office/drawing/2014/main" id="{4C4E1643-9DE5-C14F-9277-05A5DE1B589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6C30443-B971-BC43-B958-978EE87B02E1}"/>
              </a:ext>
            </a:extLst>
          </p:cNvPr>
          <p:cNvSpPr>
            <a:spLocks noGrp="1"/>
          </p:cNvSpPr>
          <p:nvPr>
            <p:ph type="sldNum" sz="quarter" idx="12"/>
          </p:nvPr>
        </p:nvSpPr>
        <p:spPr/>
        <p:txBody>
          <a:bodyPr/>
          <a:lstStyle/>
          <a:p>
            <a:fld id="{D2617DC8-9E31-654B-9CE0-722155DA87E4}" type="slidenum">
              <a:rPr lang="de-DE" smtClean="0"/>
              <a:t>‹Nr.›</a:t>
            </a:fld>
            <a:endParaRPr lang="de-DE"/>
          </a:p>
        </p:txBody>
      </p:sp>
      <p:pic>
        <p:nvPicPr>
          <p:cNvPr id="9" name="Grafik 8" descr="Ein Bild, das Text enthält.&#10;&#10;Automatisch generierte Beschreibung">
            <a:extLst>
              <a:ext uri="{FF2B5EF4-FFF2-40B4-BE49-F238E27FC236}">
                <a16:creationId xmlns:a16="http://schemas.microsoft.com/office/drawing/2014/main" id="{37F6A253-54A2-9D4D-8FD7-A2C924EA4712}"/>
              </a:ext>
            </a:extLst>
          </p:cNvPr>
          <p:cNvPicPr>
            <a:picLocks noChangeAspect="1"/>
          </p:cNvPicPr>
          <p:nvPr userDrawn="1"/>
        </p:nvPicPr>
        <p:blipFill>
          <a:blip r:embed="rId3"/>
          <a:stretch>
            <a:fillRect/>
          </a:stretch>
        </p:blipFill>
        <p:spPr>
          <a:xfrm>
            <a:off x="255351" y="164126"/>
            <a:ext cx="1315704" cy="691879"/>
          </a:xfrm>
          <a:prstGeom prst="rect">
            <a:avLst/>
          </a:prstGeom>
        </p:spPr>
      </p:pic>
    </p:spTree>
    <p:extLst>
      <p:ext uri="{BB962C8B-B14F-4D97-AF65-F5344CB8AC3E}">
        <p14:creationId xmlns:p14="http://schemas.microsoft.com/office/powerpoint/2010/main" val="803237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E3313149-DFE5-ED41-BDA0-125A9E314F83}"/>
              </a:ext>
            </a:extLst>
          </p:cNvPr>
          <p:cNvPicPr>
            <a:picLocks noChangeAspect="1"/>
          </p:cNvPicPr>
          <p:nvPr userDrawn="1"/>
        </p:nvPicPr>
        <p:blipFill>
          <a:blip r:embed="rId2"/>
          <a:stretch>
            <a:fillRect/>
          </a:stretch>
        </p:blipFill>
        <p:spPr>
          <a:xfrm>
            <a:off x="2492880" y="0"/>
            <a:ext cx="9693408" cy="6858000"/>
          </a:xfrm>
          <a:prstGeom prst="rect">
            <a:avLst/>
          </a:prstGeom>
        </p:spPr>
      </p:pic>
      <p:sp>
        <p:nvSpPr>
          <p:cNvPr id="2" name="Titel 1">
            <a:extLst>
              <a:ext uri="{FF2B5EF4-FFF2-40B4-BE49-F238E27FC236}">
                <a16:creationId xmlns:a16="http://schemas.microsoft.com/office/drawing/2014/main" id="{15DBC076-01E6-094B-B3D7-8A7C4645824E}"/>
              </a:ext>
            </a:extLst>
          </p:cNvPr>
          <p:cNvSpPr>
            <a:spLocks noGrp="1"/>
          </p:cNvSpPr>
          <p:nvPr>
            <p:ph type="title"/>
          </p:nvPr>
        </p:nvSpPr>
        <p:spPr>
          <a:xfrm>
            <a:off x="1661979" y="365125"/>
            <a:ext cx="8786566" cy="1325563"/>
          </a:xfrm>
        </p:spPr>
        <p:txBody>
          <a:bodyPr/>
          <a:lstStyle>
            <a:lvl1pPr>
              <a:defRPr b="1">
                <a:latin typeface="Poppins" pitchFamily="2" charset="77"/>
                <a:cs typeface="Poppins" pitchFamily="2" charset="77"/>
              </a:defRPr>
            </a:lvl1pPr>
          </a:lstStyle>
          <a:p>
            <a:r>
              <a:rPr lang="de-DE"/>
              <a:t>Mastertitelformat bearbeiten</a:t>
            </a:r>
            <a:endParaRPr lang="de-DE" dirty="0"/>
          </a:p>
        </p:txBody>
      </p:sp>
      <p:sp>
        <p:nvSpPr>
          <p:cNvPr id="3" name="Textplatzhalter 2">
            <a:extLst>
              <a:ext uri="{FF2B5EF4-FFF2-40B4-BE49-F238E27FC236}">
                <a16:creationId xmlns:a16="http://schemas.microsoft.com/office/drawing/2014/main" id="{E96D1774-A6F6-5B44-9063-74511DB691E6}"/>
              </a:ext>
            </a:extLst>
          </p:cNvPr>
          <p:cNvSpPr>
            <a:spLocks noGrp="1"/>
          </p:cNvSpPr>
          <p:nvPr>
            <p:ph type="body" idx="1"/>
          </p:nvPr>
        </p:nvSpPr>
        <p:spPr>
          <a:xfrm>
            <a:off x="839789" y="1681163"/>
            <a:ext cx="4703064" cy="823912"/>
          </a:xfrm>
        </p:spPr>
        <p:txBody>
          <a:bodyPr anchor="b"/>
          <a:lstStyle>
            <a:lvl1pPr marL="0" indent="0">
              <a:buNone/>
              <a:defRPr sz="2400" b="1">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D69837B-4066-2842-A882-61179BADF548}"/>
              </a:ext>
            </a:extLst>
          </p:cNvPr>
          <p:cNvSpPr>
            <a:spLocks noGrp="1"/>
          </p:cNvSpPr>
          <p:nvPr>
            <p:ph sz="half" idx="2"/>
          </p:nvPr>
        </p:nvSpPr>
        <p:spPr>
          <a:xfrm>
            <a:off x="839789" y="2505075"/>
            <a:ext cx="4703064" cy="3684588"/>
          </a:xfrm>
        </p:spPr>
        <p:txBody>
          <a:bodyPr/>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a:extLst>
              <a:ext uri="{FF2B5EF4-FFF2-40B4-BE49-F238E27FC236}">
                <a16:creationId xmlns:a16="http://schemas.microsoft.com/office/drawing/2014/main" id="{5EAD2673-9402-F34A-950D-07F1C2590281}"/>
              </a:ext>
            </a:extLst>
          </p:cNvPr>
          <p:cNvSpPr>
            <a:spLocks noGrp="1"/>
          </p:cNvSpPr>
          <p:nvPr>
            <p:ph type="body" sz="quarter" idx="3"/>
          </p:nvPr>
        </p:nvSpPr>
        <p:spPr>
          <a:xfrm>
            <a:off x="5745480" y="1681163"/>
            <a:ext cx="4703064" cy="823912"/>
          </a:xfrm>
        </p:spPr>
        <p:txBody>
          <a:bodyPr anchor="b"/>
          <a:lstStyle>
            <a:lvl1pPr marL="0" indent="0">
              <a:buNone/>
              <a:defRPr sz="2400" b="1">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0424258-04C4-4C47-8D09-B0C0C45E953F}"/>
              </a:ext>
            </a:extLst>
          </p:cNvPr>
          <p:cNvSpPr>
            <a:spLocks noGrp="1"/>
          </p:cNvSpPr>
          <p:nvPr>
            <p:ph sz="quarter" idx="4"/>
          </p:nvPr>
        </p:nvSpPr>
        <p:spPr>
          <a:xfrm>
            <a:off x="5745480" y="2505075"/>
            <a:ext cx="4703064" cy="3684588"/>
          </a:xfrm>
        </p:spPr>
        <p:txBody>
          <a:bodyPr/>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a:extLst>
              <a:ext uri="{FF2B5EF4-FFF2-40B4-BE49-F238E27FC236}">
                <a16:creationId xmlns:a16="http://schemas.microsoft.com/office/drawing/2014/main" id="{989F2045-DC9A-4F4D-BBEB-C251E7CC9EEE}"/>
              </a:ext>
            </a:extLst>
          </p:cNvPr>
          <p:cNvSpPr>
            <a:spLocks noGrp="1"/>
          </p:cNvSpPr>
          <p:nvPr>
            <p:ph type="dt" sz="half" idx="10"/>
          </p:nvPr>
        </p:nvSpPr>
        <p:spPr/>
        <p:txBody>
          <a:bodyPr/>
          <a:lstStyle/>
          <a:p>
            <a:fld id="{6EB2E93A-A17C-2F41-A87E-D6F660F63B83}" type="datetimeFigureOut">
              <a:rPr lang="de-DE" smtClean="0"/>
              <a:t>27.11.22</a:t>
            </a:fld>
            <a:endParaRPr lang="de-DE"/>
          </a:p>
        </p:txBody>
      </p:sp>
      <p:sp>
        <p:nvSpPr>
          <p:cNvPr id="8" name="Fußzeilenplatzhalter 7">
            <a:extLst>
              <a:ext uri="{FF2B5EF4-FFF2-40B4-BE49-F238E27FC236}">
                <a16:creationId xmlns:a16="http://schemas.microsoft.com/office/drawing/2014/main" id="{339503B1-FD6B-5B49-A61C-F657995B0DF0}"/>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25F6D56-6098-4740-A09C-789B9AA48A18}"/>
              </a:ext>
            </a:extLst>
          </p:cNvPr>
          <p:cNvSpPr>
            <a:spLocks noGrp="1"/>
          </p:cNvSpPr>
          <p:nvPr>
            <p:ph type="sldNum" sz="quarter" idx="12"/>
          </p:nvPr>
        </p:nvSpPr>
        <p:spPr/>
        <p:txBody>
          <a:bodyPr/>
          <a:lstStyle/>
          <a:p>
            <a:fld id="{D2617DC8-9E31-654B-9CE0-722155DA87E4}" type="slidenum">
              <a:rPr lang="de-DE" smtClean="0"/>
              <a:t>‹Nr.›</a:t>
            </a:fld>
            <a:endParaRPr lang="de-DE"/>
          </a:p>
        </p:txBody>
      </p:sp>
      <p:pic>
        <p:nvPicPr>
          <p:cNvPr id="11" name="Grafik 10" descr="Ein Bild, das Text enthält.&#10;&#10;Automatisch generierte Beschreibung">
            <a:extLst>
              <a:ext uri="{FF2B5EF4-FFF2-40B4-BE49-F238E27FC236}">
                <a16:creationId xmlns:a16="http://schemas.microsoft.com/office/drawing/2014/main" id="{87AE4024-01ED-9441-B2D9-C0027374A39F}"/>
              </a:ext>
            </a:extLst>
          </p:cNvPr>
          <p:cNvPicPr>
            <a:picLocks noChangeAspect="1"/>
          </p:cNvPicPr>
          <p:nvPr userDrawn="1"/>
        </p:nvPicPr>
        <p:blipFill>
          <a:blip r:embed="rId3"/>
          <a:stretch>
            <a:fillRect/>
          </a:stretch>
        </p:blipFill>
        <p:spPr>
          <a:xfrm>
            <a:off x="255351" y="164126"/>
            <a:ext cx="1315704" cy="691879"/>
          </a:xfrm>
          <a:prstGeom prst="rect">
            <a:avLst/>
          </a:prstGeom>
        </p:spPr>
      </p:pic>
    </p:spTree>
    <p:extLst>
      <p:ext uri="{BB962C8B-B14F-4D97-AF65-F5344CB8AC3E}">
        <p14:creationId xmlns:p14="http://schemas.microsoft.com/office/powerpoint/2010/main" val="1313758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919DBEF3-5EB4-D648-85B3-02EB8EEA52FC}"/>
              </a:ext>
            </a:extLst>
          </p:cNvPr>
          <p:cNvPicPr>
            <a:picLocks noChangeAspect="1"/>
          </p:cNvPicPr>
          <p:nvPr userDrawn="1"/>
        </p:nvPicPr>
        <p:blipFill rotWithShape="1">
          <a:blip r:embed="rId2"/>
          <a:srcRect t="14564"/>
          <a:stretch/>
        </p:blipFill>
        <p:spPr>
          <a:xfrm>
            <a:off x="0" y="-487060"/>
            <a:ext cx="12192000" cy="7369443"/>
          </a:xfrm>
          <a:prstGeom prst="rect">
            <a:avLst/>
          </a:prstGeom>
        </p:spPr>
      </p:pic>
      <p:sp>
        <p:nvSpPr>
          <p:cNvPr id="7" name="Abgerundetes Rechteck 6">
            <a:extLst>
              <a:ext uri="{FF2B5EF4-FFF2-40B4-BE49-F238E27FC236}">
                <a16:creationId xmlns:a16="http://schemas.microsoft.com/office/drawing/2014/main" id="{AF512F84-989F-CA48-A79C-28A819B15C0D}"/>
              </a:ext>
            </a:extLst>
          </p:cNvPr>
          <p:cNvSpPr/>
          <p:nvPr userDrawn="1"/>
        </p:nvSpPr>
        <p:spPr>
          <a:xfrm>
            <a:off x="838199" y="815793"/>
            <a:ext cx="10515599" cy="1488849"/>
          </a:xfrm>
          <a:prstGeom prst="roundRect">
            <a:avLst/>
          </a:prstGeom>
          <a:solidFill>
            <a:schemeClr val="bg1">
              <a:alpha val="7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D65183EF-CCBB-F04C-9563-A3A766C90334}"/>
              </a:ext>
            </a:extLst>
          </p:cNvPr>
          <p:cNvSpPr>
            <a:spLocks noGrp="1"/>
          </p:cNvSpPr>
          <p:nvPr>
            <p:ph type="title"/>
          </p:nvPr>
        </p:nvSpPr>
        <p:spPr>
          <a:xfrm>
            <a:off x="838199" y="848667"/>
            <a:ext cx="10515600" cy="1325563"/>
          </a:xfrm>
        </p:spPr>
        <p:txBody>
          <a:bodyPr/>
          <a:lstStyle>
            <a:lvl1pPr>
              <a:defRPr b="1">
                <a:latin typeface="Poppins" pitchFamily="2" charset="77"/>
                <a:cs typeface="Poppins" pitchFamily="2" charset="77"/>
              </a:defRPr>
            </a:lvl1pPr>
          </a:lstStyle>
          <a:p>
            <a:r>
              <a:rPr lang="de-DE"/>
              <a:t>Mastertitelformat bearbeiten</a:t>
            </a:r>
            <a:endParaRPr lang="de-DE" dirty="0"/>
          </a:p>
        </p:txBody>
      </p:sp>
      <p:sp>
        <p:nvSpPr>
          <p:cNvPr id="3" name="Datumsplatzhalter 2">
            <a:extLst>
              <a:ext uri="{FF2B5EF4-FFF2-40B4-BE49-F238E27FC236}">
                <a16:creationId xmlns:a16="http://schemas.microsoft.com/office/drawing/2014/main" id="{0FE57408-A50C-2E4F-9354-6960CD6928EB}"/>
              </a:ext>
            </a:extLst>
          </p:cNvPr>
          <p:cNvSpPr>
            <a:spLocks noGrp="1"/>
          </p:cNvSpPr>
          <p:nvPr>
            <p:ph type="dt" sz="half" idx="10"/>
          </p:nvPr>
        </p:nvSpPr>
        <p:spPr/>
        <p:txBody>
          <a:bodyPr/>
          <a:lstStyle/>
          <a:p>
            <a:fld id="{6EB2E93A-A17C-2F41-A87E-D6F660F63B83}" type="datetimeFigureOut">
              <a:rPr lang="de-DE" smtClean="0"/>
              <a:t>27.11.22</a:t>
            </a:fld>
            <a:endParaRPr lang="de-DE"/>
          </a:p>
        </p:txBody>
      </p:sp>
      <p:sp>
        <p:nvSpPr>
          <p:cNvPr id="4" name="Fußzeilenplatzhalter 3">
            <a:extLst>
              <a:ext uri="{FF2B5EF4-FFF2-40B4-BE49-F238E27FC236}">
                <a16:creationId xmlns:a16="http://schemas.microsoft.com/office/drawing/2014/main" id="{4D682397-A8AD-0D49-BE6C-F3A3E2764B01}"/>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A15B65EE-C4C4-D74B-A382-E858238C66A3}"/>
              </a:ext>
            </a:extLst>
          </p:cNvPr>
          <p:cNvSpPr>
            <a:spLocks noGrp="1"/>
          </p:cNvSpPr>
          <p:nvPr>
            <p:ph type="sldNum" sz="quarter" idx="12"/>
          </p:nvPr>
        </p:nvSpPr>
        <p:spPr/>
        <p:txBody>
          <a:bodyPr/>
          <a:lstStyle/>
          <a:p>
            <a:fld id="{D2617DC8-9E31-654B-9CE0-722155DA87E4}" type="slidenum">
              <a:rPr lang="de-DE" smtClean="0"/>
              <a:t>‹Nr.›</a:t>
            </a:fld>
            <a:endParaRPr lang="de-DE"/>
          </a:p>
        </p:txBody>
      </p:sp>
      <p:pic>
        <p:nvPicPr>
          <p:cNvPr id="8" name="Grafik 7" descr="Ein Bild, das Text enthält.&#10;&#10;Automatisch generierte Beschreibung">
            <a:extLst>
              <a:ext uri="{FF2B5EF4-FFF2-40B4-BE49-F238E27FC236}">
                <a16:creationId xmlns:a16="http://schemas.microsoft.com/office/drawing/2014/main" id="{2978FC11-1329-394C-AE5E-9BE050364535}"/>
              </a:ext>
            </a:extLst>
          </p:cNvPr>
          <p:cNvPicPr>
            <a:picLocks noChangeAspect="1"/>
          </p:cNvPicPr>
          <p:nvPr userDrawn="1"/>
        </p:nvPicPr>
        <p:blipFill>
          <a:blip r:embed="rId3">
            <a:biLevel thresh="50000"/>
          </a:blip>
          <a:stretch>
            <a:fillRect/>
          </a:stretch>
        </p:blipFill>
        <p:spPr>
          <a:xfrm>
            <a:off x="180347" y="-110253"/>
            <a:ext cx="1315704" cy="691879"/>
          </a:xfrm>
          <a:prstGeom prst="rect">
            <a:avLst/>
          </a:prstGeom>
        </p:spPr>
      </p:pic>
    </p:spTree>
    <p:extLst>
      <p:ext uri="{BB962C8B-B14F-4D97-AF65-F5344CB8AC3E}">
        <p14:creationId xmlns:p14="http://schemas.microsoft.com/office/powerpoint/2010/main" val="2006631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8DF80AE-F703-F14D-A5B3-2832E26C444E}"/>
              </a:ext>
            </a:extLst>
          </p:cNvPr>
          <p:cNvSpPr>
            <a:spLocks noGrp="1"/>
          </p:cNvSpPr>
          <p:nvPr>
            <p:ph type="dt" sz="half" idx="10"/>
          </p:nvPr>
        </p:nvSpPr>
        <p:spPr/>
        <p:txBody>
          <a:bodyPr/>
          <a:lstStyle/>
          <a:p>
            <a:fld id="{6EB2E93A-A17C-2F41-A87E-D6F660F63B83}" type="datetimeFigureOut">
              <a:rPr lang="de-DE" smtClean="0"/>
              <a:t>27.11.22</a:t>
            </a:fld>
            <a:endParaRPr lang="de-DE"/>
          </a:p>
        </p:txBody>
      </p:sp>
      <p:sp>
        <p:nvSpPr>
          <p:cNvPr id="3" name="Fußzeilenplatzhalter 2">
            <a:extLst>
              <a:ext uri="{FF2B5EF4-FFF2-40B4-BE49-F238E27FC236}">
                <a16:creationId xmlns:a16="http://schemas.microsoft.com/office/drawing/2014/main" id="{02FC7ADB-3080-634B-896D-FEF03672735B}"/>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1C8A22C3-275C-964B-B758-30FEBD5ECE57}"/>
              </a:ext>
            </a:extLst>
          </p:cNvPr>
          <p:cNvSpPr>
            <a:spLocks noGrp="1"/>
          </p:cNvSpPr>
          <p:nvPr>
            <p:ph type="sldNum" sz="quarter" idx="12"/>
          </p:nvPr>
        </p:nvSpPr>
        <p:spPr/>
        <p:txBody>
          <a:bodyPr/>
          <a:lstStyle/>
          <a:p>
            <a:fld id="{D2617DC8-9E31-654B-9CE0-722155DA87E4}" type="slidenum">
              <a:rPr lang="de-DE" smtClean="0"/>
              <a:t>‹Nr.›</a:t>
            </a:fld>
            <a:endParaRPr lang="de-DE"/>
          </a:p>
        </p:txBody>
      </p:sp>
      <p:pic>
        <p:nvPicPr>
          <p:cNvPr id="5" name="Grafik 4">
            <a:extLst>
              <a:ext uri="{FF2B5EF4-FFF2-40B4-BE49-F238E27FC236}">
                <a16:creationId xmlns:a16="http://schemas.microsoft.com/office/drawing/2014/main" id="{4227F36B-618B-2B46-9381-88A401349782}"/>
              </a:ext>
            </a:extLst>
          </p:cNvPr>
          <p:cNvPicPr>
            <a:picLocks noChangeAspect="1"/>
          </p:cNvPicPr>
          <p:nvPr userDrawn="1"/>
        </p:nvPicPr>
        <p:blipFill rotWithShape="1">
          <a:blip r:embed="rId2"/>
          <a:srcRect l="13615" r="6878"/>
          <a:stretch/>
        </p:blipFill>
        <p:spPr>
          <a:xfrm rot="-5400000">
            <a:off x="2667000" y="-2667000"/>
            <a:ext cx="6858000" cy="12192000"/>
          </a:xfrm>
          <a:prstGeom prst="rect">
            <a:avLst/>
          </a:prstGeom>
        </p:spPr>
      </p:pic>
      <p:pic>
        <p:nvPicPr>
          <p:cNvPr id="6" name="Grafik 5" descr="Ein Bild, das Text enthält.&#10;&#10;Automatisch generierte Beschreibung">
            <a:extLst>
              <a:ext uri="{FF2B5EF4-FFF2-40B4-BE49-F238E27FC236}">
                <a16:creationId xmlns:a16="http://schemas.microsoft.com/office/drawing/2014/main" id="{A9ECCF2D-43C7-244F-AEEC-9DD6CD2902B9}"/>
              </a:ext>
            </a:extLst>
          </p:cNvPr>
          <p:cNvPicPr>
            <a:picLocks noChangeAspect="1"/>
          </p:cNvPicPr>
          <p:nvPr userDrawn="1"/>
        </p:nvPicPr>
        <p:blipFill>
          <a:blip r:embed="rId3">
            <a:biLevel thresh="50000"/>
          </a:blip>
          <a:stretch>
            <a:fillRect/>
          </a:stretch>
        </p:blipFill>
        <p:spPr>
          <a:xfrm>
            <a:off x="180348" y="234061"/>
            <a:ext cx="1315704" cy="691879"/>
          </a:xfrm>
          <a:prstGeom prst="rect">
            <a:avLst/>
          </a:prstGeom>
        </p:spPr>
      </p:pic>
    </p:spTree>
    <p:extLst>
      <p:ext uri="{BB962C8B-B14F-4D97-AF65-F5344CB8AC3E}">
        <p14:creationId xmlns:p14="http://schemas.microsoft.com/office/powerpoint/2010/main" val="862631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5B271778-A9EC-7543-8095-74F813F050D3}"/>
              </a:ext>
            </a:extLst>
          </p:cNvPr>
          <p:cNvPicPr>
            <a:picLocks noChangeAspect="1"/>
          </p:cNvPicPr>
          <p:nvPr userDrawn="1"/>
        </p:nvPicPr>
        <p:blipFill>
          <a:blip r:embed="rId2"/>
          <a:stretch>
            <a:fillRect/>
          </a:stretch>
        </p:blipFill>
        <p:spPr>
          <a:xfrm>
            <a:off x="2498592" y="365125"/>
            <a:ext cx="9693408" cy="6858000"/>
          </a:xfrm>
          <a:prstGeom prst="rect">
            <a:avLst/>
          </a:prstGeom>
        </p:spPr>
      </p:pic>
      <p:sp>
        <p:nvSpPr>
          <p:cNvPr id="2" name="Titel 1">
            <a:extLst>
              <a:ext uri="{FF2B5EF4-FFF2-40B4-BE49-F238E27FC236}">
                <a16:creationId xmlns:a16="http://schemas.microsoft.com/office/drawing/2014/main" id="{07D6022E-927B-3E44-8618-402A69FDB7C5}"/>
              </a:ext>
            </a:extLst>
          </p:cNvPr>
          <p:cNvSpPr>
            <a:spLocks noGrp="1"/>
          </p:cNvSpPr>
          <p:nvPr>
            <p:ph type="title"/>
          </p:nvPr>
        </p:nvSpPr>
        <p:spPr>
          <a:xfrm>
            <a:off x="839788" y="987424"/>
            <a:ext cx="3932237" cy="1069975"/>
          </a:xfrm>
        </p:spPr>
        <p:txBody>
          <a:bodyPr anchor="b"/>
          <a:lstStyle>
            <a:lvl1pPr>
              <a:defRPr sz="3200">
                <a:latin typeface="Poppins" pitchFamily="2" charset="77"/>
                <a:cs typeface="Poppins" pitchFamily="2" charset="77"/>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021DC629-A3D4-654A-BA36-08A726B1A6AE}"/>
              </a:ext>
            </a:extLst>
          </p:cNvPr>
          <p:cNvSpPr>
            <a:spLocks noGrp="1"/>
          </p:cNvSpPr>
          <p:nvPr>
            <p:ph idx="1"/>
          </p:nvPr>
        </p:nvSpPr>
        <p:spPr>
          <a:xfrm>
            <a:off x="5183188" y="987425"/>
            <a:ext cx="5277548" cy="4873625"/>
          </a:xfrm>
        </p:spPr>
        <p:txBody>
          <a:bodyPr/>
          <a:lstStyle>
            <a:lvl1pPr>
              <a:defRPr sz="3200">
                <a:latin typeface="Poppins" pitchFamily="2" charset="77"/>
                <a:cs typeface="Poppins" pitchFamily="2" charset="77"/>
              </a:defRPr>
            </a:lvl1pPr>
            <a:lvl2pPr>
              <a:defRPr sz="2800">
                <a:latin typeface="Poppins" pitchFamily="2" charset="77"/>
                <a:cs typeface="Poppins" pitchFamily="2" charset="77"/>
              </a:defRPr>
            </a:lvl2pPr>
            <a:lvl3pPr>
              <a:defRPr sz="2400">
                <a:latin typeface="Poppins" pitchFamily="2" charset="77"/>
                <a:cs typeface="Poppins" pitchFamily="2" charset="77"/>
              </a:defRPr>
            </a:lvl3pPr>
            <a:lvl4pPr>
              <a:defRPr sz="2000">
                <a:latin typeface="Poppins" pitchFamily="2" charset="77"/>
                <a:cs typeface="Poppins" pitchFamily="2" charset="77"/>
              </a:defRPr>
            </a:lvl4pPr>
            <a:lvl5pPr>
              <a:defRPr sz="2000">
                <a:latin typeface="Poppins" pitchFamily="2" charset="77"/>
                <a:cs typeface="Poppins" pitchFamily="2" charset="77"/>
              </a:defRPr>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a:extLst>
              <a:ext uri="{FF2B5EF4-FFF2-40B4-BE49-F238E27FC236}">
                <a16:creationId xmlns:a16="http://schemas.microsoft.com/office/drawing/2014/main" id="{06EFA41F-3C7A-8A4E-9D41-BA837A5D6D70}"/>
              </a:ext>
            </a:extLst>
          </p:cNvPr>
          <p:cNvSpPr>
            <a:spLocks noGrp="1"/>
          </p:cNvSpPr>
          <p:nvPr>
            <p:ph type="body" sz="half" idx="2"/>
          </p:nvPr>
        </p:nvSpPr>
        <p:spPr>
          <a:xfrm>
            <a:off x="839788" y="2057400"/>
            <a:ext cx="3932237" cy="3811588"/>
          </a:xfrm>
        </p:spPr>
        <p:txBody>
          <a:bodyPr/>
          <a:lstStyle>
            <a:lvl1pPr marL="0" indent="0">
              <a:buNone/>
              <a:defRPr sz="1600">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B9B57D5-A92F-6E41-BCC5-9C7F70E9B6BA}"/>
              </a:ext>
            </a:extLst>
          </p:cNvPr>
          <p:cNvSpPr>
            <a:spLocks noGrp="1"/>
          </p:cNvSpPr>
          <p:nvPr>
            <p:ph type="dt" sz="half" idx="10"/>
          </p:nvPr>
        </p:nvSpPr>
        <p:spPr/>
        <p:txBody>
          <a:bodyPr/>
          <a:lstStyle/>
          <a:p>
            <a:fld id="{6EB2E93A-A17C-2F41-A87E-D6F660F63B83}" type="datetimeFigureOut">
              <a:rPr lang="de-DE" smtClean="0"/>
              <a:t>27.11.22</a:t>
            </a:fld>
            <a:endParaRPr lang="de-DE"/>
          </a:p>
        </p:txBody>
      </p:sp>
      <p:sp>
        <p:nvSpPr>
          <p:cNvPr id="6" name="Fußzeilenplatzhalter 5">
            <a:extLst>
              <a:ext uri="{FF2B5EF4-FFF2-40B4-BE49-F238E27FC236}">
                <a16:creationId xmlns:a16="http://schemas.microsoft.com/office/drawing/2014/main" id="{127567E9-CD6E-054C-BE3A-C96536F3DCD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01DACB7-8EB1-064B-80E1-BD1DBA899FEF}"/>
              </a:ext>
            </a:extLst>
          </p:cNvPr>
          <p:cNvSpPr>
            <a:spLocks noGrp="1"/>
          </p:cNvSpPr>
          <p:nvPr>
            <p:ph type="sldNum" sz="quarter" idx="12"/>
          </p:nvPr>
        </p:nvSpPr>
        <p:spPr/>
        <p:txBody>
          <a:bodyPr/>
          <a:lstStyle/>
          <a:p>
            <a:fld id="{D2617DC8-9E31-654B-9CE0-722155DA87E4}" type="slidenum">
              <a:rPr lang="de-DE" smtClean="0"/>
              <a:t>‹Nr.›</a:t>
            </a:fld>
            <a:endParaRPr lang="de-DE"/>
          </a:p>
        </p:txBody>
      </p:sp>
      <p:pic>
        <p:nvPicPr>
          <p:cNvPr id="9" name="Grafik 8" descr="Ein Bild, das Text enthält.&#10;&#10;Automatisch generierte Beschreibung">
            <a:extLst>
              <a:ext uri="{FF2B5EF4-FFF2-40B4-BE49-F238E27FC236}">
                <a16:creationId xmlns:a16="http://schemas.microsoft.com/office/drawing/2014/main" id="{99FB317C-9CC9-6743-8267-7AAFA20C4410}"/>
              </a:ext>
            </a:extLst>
          </p:cNvPr>
          <p:cNvPicPr>
            <a:picLocks noChangeAspect="1"/>
          </p:cNvPicPr>
          <p:nvPr userDrawn="1"/>
        </p:nvPicPr>
        <p:blipFill>
          <a:blip r:embed="rId3"/>
          <a:stretch>
            <a:fillRect/>
          </a:stretch>
        </p:blipFill>
        <p:spPr>
          <a:xfrm>
            <a:off x="255351" y="164126"/>
            <a:ext cx="1315704" cy="691879"/>
          </a:xfrm>
          <a:prstGeom prst="rect">
            <a:avLst/>
          </a:prstGeom>
        </p:spPr>
      </p:pic>
    </p:spTree>
    <p:extLst>
      <p:ext uri="{BB962C8B-B14F-4D97-AF65-F5344CB8AC3E}">
        <p14:creationId xmlns:p14="http://schemas.microsoft.com/office/powerpoint/2010/main" val="2771236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1DA0695-94DA-FD41-9DBE-FCCD8D15B787}"/>
              </a:ext>
            </a:extLst>
          </p:cNvPr>
          <p:cNvPicPr>
            <a:picLocks noChangeAspect="1"/>
          </p:cNvPicPr>
          <p:nvPr userDrawn="1"/>
        </p:nvPicPr>
        <p:blipFill>
          <a:blip r:embed="rId2"/>
          <a:stretch>
            <a:fillRect/>
          </a:stretch>
        </p:blipFill>
        <p:spPr>
          <a:xfrm>
            <a:off x="2492880" y="0"/>
            <a:ext cx="9693408" cy="6858000"/>
          </a:xfrm>
          <a:prstGeom prst="rect">
            <a:avLst/>
          </a:prstGeom>
        </p:spPr>
      </p:pic>
      <p:sp>
        <p:nvSpPr>
          <p:cNvPr id="2" name="Titel 1">
            <a:extLst>
              <a:ext uri="{FF2B5EF4-FFF2-40B4-BE49-F238E27FC236}">
                <a16:creationId xmlns:a16="http://schemas.microsoft.com/office/drawing/2014/main" id="{5B5285FA-59BF-6E4F-9DD0-28FE3F86216C}"/>
              </a:ext>
            </a:extLst>
          </p:cNvPr>
          <p:cNvSpPr>
            <a:spLocks noGrp="1"/>
          </p:cNvSpPr>
          <p:nvPr>
            <p:ph type="title"/>
          </p:nvPr>
        </p:nvSpPr>
        <p:spPr>
          <a:xfrm>
            <a:off x="839788" y="987424"/>
            <a:ext cx="3932237" cy="1069975"/>
          </a:xfrm>
        </p:spPr>
        <p:txBody>
          <a:bodyPr anchor="b"/>
          <a:lstStyle>
            <a:lvl1pPr>
              <a:defRPr sz="3200">
                <a:latin typeface="Poppins" pitchFamily="2" charset="77"/>
                <a:cs typeface="Poppins" pitchFamily="2" charset="77"/>
              </a:defRPr>
            </a:lvl1pPr>
          </a:lstStyle>
          <a:p>
            <a:r>
              <a:rPr lang="de-DE"/>
              <a:t>Mastertitelformat bearbeiten</a:t>
            </a:r>
            <a:endParaRPr lang="de-DE" dirty="0"/>
          </a:p>
        </p:txBody>
      </p:sp>
      <p:sp>
        <p:nvSpPr>
          <p:cNvPr id="3" name="Bildplatzhalter 2">
            <a:extLst>
              <a:ext uri="{FF2B5EF4-FFF2-40B4-BE49-F238E27FC236}">
                <a16:creationId xmlns:a16="http://schemas.microsoft.com/office/drawing/2014/main" id="{453ED06B-70A2-6D46-A3DF-86D6E1AC029B}"/>
              </a:ext>
            </a:extLst>
          </p:cNvPr>
          <p:cNvSpPr>
            <a:spLocks noGrp="1"/>
          </p:cNvSpPr>
          <p:nvPr>
            <p:ph type="pic" idx="1"/>
          </p:nvPr>
        </p:nvSpPr>
        <p:spPr>
          <a:xfrm>
            <a:off x="5183188" y="987425"/>
            <a:ext cx="532631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4" name="Textplatzhalter 3">
            <a:extLst>
              <a:ext uri="{FF2B5EF4-FFF2-40B4-BE49-F238E27FC236}">
                <a16:creationId xmlns:a16="http://schemas.microsoft.com/office/drawing/2014/main" id="{FC700613-352E-EF4E-AE5C-EE1A734C340F}"/>
              </a:ext>
            </a:extLst>
          </p:cNvPr>
          <p:cNvSpPr>
            <a:spLocks noGrp="1"/>
          </p:cNvSpPr>
          <p:nvPr>
            <p:ph type="body" sz="half" idx="2"/>
          </p:nvPr>
        </p:nvSpPr>
        <p:spPr>
          <a:xfrm>
            <a:off x="839788" y="2057400"/>
            <a:ext cx="3932237" cy="3811588"/>
          </a:xfrm>
        </p:spPr>
        <p:txBody>
          <a:bodyPr/>
          <a:lstStyle>
            <a:lvl1pPr marL="0" indent="0">
              <a:buNone/>
              <a:defRPr sz="1600">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7076FA9-104B-6644-8300-E8CF72B42866}"/>
              </a:ext>
            </a:extLst>
          </p:cNvPr>
          <p:cNvSpPr>
            <a:spLocks noGrp="1"/>
          </p:cNvSpPr>
          <p:nvPr>
            <p:ph type="dt" sz="half" idx="10"/>
          </p:nvPr>
        </p:nvSpPr>
        <p:spPr/>
        <p:txBody>
          <a:bodyPr/>
          <a:lstStyle/>
          <a:p>
            <a:fld id="{6EB2E93A-A17C-2F41-A87E-D6F660F63B83}" type="datetimeFigureOut">
              <a:rPr lang="de-DE" smtClean="0"/>
              <a:t>27.11.22</a:t>
            </a:fld>
            <a:endParaRPr lang="de-DE"/>
          </a:p>
        </p:txBody>
      </p:sp>
      <p:sp>
        <p:nvSpPr>
          <p:cNvPr id="6" name="Fußzeilenplatzhalter 5">
            <a:extLst>
              <a:ext uri="{FF2B5EF4-FFF2-40B4-BE49-F238E27FC236}">
                <a16:creationId xmlns:a16="http://schemas.microsoft.com/office/drawing/2014/main" id="{F4D0AFC1-C729-9446-B8A1-01BBB765853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CA726B1-6039-0745-86CB-EAB2549AF884}"/>
              </a:ext>
            </a:extLst>
          </p:cNvPr>
          <p:cNvSpPr>
            <a:spLocks noGrp="1"/>
          </p:cNvSpPr>
          <p:nvPr>
            <p:ph type="sldNum" sz="quarter" idx="12"/>
          </p:nvPr>
        </p:nvSpPr>
        <p:spPr/>
        <p:txBody>
          <a:bodyPr/>
          <a:lstStyle/>
          <a:p>
            <a:fld id="{D2617DC8-9E31-654B-9CE0-722155DA87E4}" type="slidenum">
              <a:rPr lang="de-DE" smtClean="0"/>
              <a:t>‹Nr.›</a:t>
            </a:fld>
            <a:endParaRPr lang="de-DE"/>
          </a:p>
        </p:txBody>
      </p:sp>
      <p:pic>
        <p:nvPicPr>
          <p:cNvPr id="9" name="Grafik 8" descr="Ein Bild, das Text enthält.&#10;&#10;Automatisch generierte Beschreibung">
            <a:extLst>
              <a:ext uri="{FF2B5EF4-FFF2-40B4-BE49-F238E27FC236}">
                <a16:creationId xmlns:a16="http://schemas.microsoft.com/office/drawing/2014/main" id="{B90F8496-E273-B04A-B51E-F131C6980686}"/>
              </a:ext>
            </a:extLst>
          </p:cNvPr>
          <p:cNvPicPr>
            <a:picLocks noChangeAspect="1"/>
          </p:cNvPicPr>
          <p:nvPr userDrawn="1"/>
        </p:nvPicPr>
        <p:blipFill>
          <a:blip r:embed="rId3"/>
          <a:stretch>
            <a:fillRect/>
          </a:stretch>
        </p:blipFill>
        <p:spPr>
          <a:xfrm>
            <a:off x="255351" y="164126"/>
            <a:ext cx="1315704" cy="691879"/>
          </a:xfrm>
          <a:prstGeom prst="rect">
            <a:avLst/>
          </a:prstGeom>
        </p:spPr>
      </p:pic>
    </p:spTree>
    <p:extLst>
      <p:ext uri="{BB962C8B-B14F-4D97-AF65-F5344CB8AC3E}">
        <p14:creationId xmlns:p14="http://schemas.microsoft.com/office/powerpoint/2010/main" val="2270649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EABFD32-FEE4-3F40-A614-1595351B48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4FDDD217-CABE-A54D-8B76-10BB2C04F3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18D5EEF-549C-6D45-8368-9946889D68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2E93A-A17C-2F41-A87E-D6F660F63B83}" type="datetimeFigureOut">
              <a:rPr lang="de-DE" smtClean="0"/>
              <a:t>27.11.22</a:t>
            </a:fld>
            <a:endParaRPr lang="de-DE"/>
          </a:p>
        </p:txBody>
      </p:sp>
      <p:sp>
        <p:nvSpPr>
          <p:cNvPr id="5" name="Fußzeilenplatzhalter 4">
            <a:extLst>
              <a:ext uri="{FF2B5EF4-FFF2-40B4-BE49-F238E27FC236}">
                <a16:creationId xmlns:a16="http://schemas.microsoft.com/office/drawing/2014/main" id="{AD1FE557-9715-3C46-9460-3218517C7C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868E82C-CD3C-7743-B162-01E2B4AFED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617DC8-9E31-654B-9CE0-722155DA87E4}" type="slidenum">
              <a:rPr lang="de-DE" smtClean="0"/>
              <a:t>‹Nr.›</a:t>
            </a:fld>
            <a:endParaRPr lang="de-DE"/>
          </a:p>
        </p:txBody>
      </p:sp>
    </p:spTree>
    <p:extLst>
      <p:ext uri="{BB962C8B-B14F-4D97-AF65-F5344CB8AC3E}">
        <p14:creationId xmlns:p14="http://schemas.microsoft.com/office/powerpoint/2010/main" val="2786079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KWfq8nbfGhg&amp;ab_channel=tomatoli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6AAB74-B97F-2F4F-970B-8C00C0D4D466}"/>
              </a:ext>
            </a:extLst>
          </p:cNvPr>
          <p:cNvSpPr>
            <a:spLocks noGrp="1"/>
          </p:cNvSpPr>
          <p:nvPr>
            <p:ph type="ctrTitle"/>
          </p:nvPr>
        </p:nvSpPr>
        <p:spPr/>
        <p:txBody>
          <a:bodyPr/>
          <a:lstStyle/>
          <a:p>
            <a:r>
              <a:rPr lang="de-DE" dirty="0"/>
              <a:t>Persönliche Daten auf </a:t>
            </a:r>
            <a:r>
              <a:rPr lang="de-DE" dirty="0" err="1"/>
              <a:t>Social</a:t>
            </a:r>
            <a:r>
              <a:rPr lang="de-DE" dirty="0"/>
              <a:t> Media</a:t>
            </a:r>
          </a:p>
        </p:txBody>
      </p:sp>
    </p:spTree>
    <p:extLst>
      <p:ext uri="{BB962C8B-B14F-4D97-AF65-F5344CB8AC3E}">
        <p14:creationId xmlns:p14="http://schemas.microsoft.com/office/powerpoint/2010/main" val="21336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700EA0-EEC1-1CFA-D59B-71ECC91D861E}"/>
              </a:ext>
            </a:extLst>
          </p:cNvPr>
          <p:cNvSpPr>
            <a:spLocks noGrp="1"/>
          </p:cNvSpPr>
          <p:nvPr>
            <p:ph type="title"/>
          </p:nvPr>
        </p:nvSpPr>
        <p:spPr/>
        <p:txBody>
          <a:bodyPr>
            <a:noAutofit/>
          </a:bodyPr>
          <a:lstStyle/>
          <a:p>
            <a:r>
              <a:rPr lang="de-DE" sz="2800" dirty="0"/>
              <a:t>Kreuze an: Welche Daten glaubst du, haben Google, Facebook, Instagram, etc., wenn du einen Account hast!</a:t>
            </a:r>
          </a:p>
        </p:txBody>
      </p:sp>
      <p:graphicFrame>
        <p:nvGraphicFramePr>
          <p:cNvPr id="4" name="Tabelle 4">
            <a:extLst>
              <a:ext uri="{FF2B5EF4-FFF2-40B4-BE49-F238E27FC236}">
                <a16:creationId xmlns:a16="http://schemas.microsoft.com/office/drawing/2014/main" id="{30E18707-5978-F031-C09E-29FADDACF75E}"/>
              </a:ext>
            </a:extLst>
          </p:cNvPr>
          <p:cNvGraphicFramePr>
            <a:graphicFrameLocks noGrp="1"/>
          </p:cNvGraphicFramePr>
          <p:nvPr>
            <p:ph idx="1"/>
          </p:nvPr>
        </p:nvGraphicFramePr>
        <p:xfrm>
          <a:off x="1054608" y="1996313"/>
          <a:ext cx="3925824" cy="4284171"/>
        </p:xfrm>
        <a:graphic>
          <a:graphicData uri="http://schemas.openxmlformats.org/drawingml/2006/table">
            <a:tbl>
              <a:tblPr firstRow="1" bandRow="1">
                <a:tableStyleId>{5C22544A-7EE6-4342-B048-85BDC9FD1C3A}</a:tableStyleId>
              </a:tblPr>
              <a:tblGrid>
                <a:gridCol w="2226686">
                  <a:extLst>
                    <a:ext uri="{9D8B030D-6E8A-4147-A177-3AD203B41FA5}">
                      <a16:colId xmlns:a16="http://schemas.microsoft.com/office/drawing/2014/main" val="517556691"/>
                    </a:ext>
                  </a:extLst>
                </a:gridCol>
                <a:gridCol w="731520">
                  <a:extLst>
                    <a:ext uri="{9D8B030D-6E8A-4147-A177-3AD203B41FA5}">
                      <a16:colId xmlns:a16="http://schemas.microsoft.com/office/drawing/2014/main" val="2579305234"/>
                    </a:ext>
                  </a:extLst>
                </a:gridCol>
                <a:gridCol w="967618">
                  <a:extLst>
                    <a:ext uri="{9D8B030D-6E8A-4147-A177-3AD203B41FA5}">
                      <a16:colId xmlns:a16="http://schemas.microsoft.com/office/drawing/2014/main" val="3849180583"/>
                    </a:ext>
                  </a:extLst>
                </a:gridCol>
              </a:tblGrid>
              <a:tr h="462857">
                <a:tc>
                  <a:txBody>
                    <a:bodyPr/>
                    <a:lstStyle/>
                    <a:p>
                      <a:r>
                        <a:rPr lang="de-DE" sz="2000" dirty="0">
                          <a:latin typeface="Poppins" pitchFamily="2" charset="77"/>
                          <a:cs typeface="Poppins" pitchFamily="2" charset="77"/>
                        </a:rPr>
                        <a:t>Deine Daten</a:t>
                      </a:r>
                    </a:p>
                  </a:txBody>
                  <a:tcPr/>
                </a:tc>
                <a:tc>
                  <a:txBody>
                    <a:bodyPr/>
                    <a:lstStyle/>
                    <a:p>
                      <a:r>
                        <a:rPr lang="de-DE" sz="2000" dirty="0">
                          <a:latin typeface="Poppins" pitchFamily="2" charset="77"/>
                          <a:cs typeface="Poppins" pitchFamily="2" charset="77"/>
                        </a:rPr>
                        <a:t>Ja </a:t>
                      </a:r>
                    </a:p>
                  </a:txBody>
                  <a:tcPr/>
                </a:tc>
                <a:tc>
                  <a:txBody>
                    <a:bodyPr/>
                    <a:lstStyle/>
                    <a:p>
                      <a:r>
                        <a:rPr lang="de-DE" sz="2000" dirty="0">
                          <a:latin typeface="Poppins" pitchFamily="2" charset="77"/>
                          <a:cs typeface="Poppins" pitchFamily="2" charset="77"/>
                        </a:rPr>
                        <a:t>Nein</a:t>
                      </a:r>
                    </a:p>
                  </a:txBody>
                  <a:tcPr/>
                </a:tc>
                <a:extLst>
                  <a:ext uri="{0D108BD9-81ED-4DB2-BD59-A6C34878D82A}">
                    <a16:rowId xmlns:a16="http://schemas.microsoft.com/office/drawing/2014/main" val="714002079"/>
                  </a:ext>
                </a:extLst>
              </a:tr>
              <a:tr h="462857">
                <a:tc>
                  <a:txBody>
                    <a:bodyPr/>
                    <a:lstStyle/>
                    <a:p>
                      <a:r>
                        <a:rPr lang="de-DE" sz="1600" dirty="0">
                          <a:latin typeface="Poppins" pitchFamily="2" charset="77"/>
                          <a:cs typeface="Poppins" pitchFamily="2" charset="77"/>
                        </a:rPr>
                        <a:t>Dein Alter</a:t>
                      </a: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3268219002"/>
                  </a:ext>
                </a:extLst>
              </a:tr>
              <a:tr h="462857">
                <a:tc>
                  <a:txBody>
                    <a:bodyPr/>
                    <a:lstStyle/>
                    <a:p>
                      <a:r>
                        <a:rPr lang="de-DE" sz="1600" dirty="0">
                          <a:latin typeface="Poppins" pitchFamily="2" charset="77"/>
                          <a:cs typeface="Poppins" pitchFamily="2" charset="77"/>
                        </a:rPr>
                        <a:t>Dein Wohnort</a:t>
                      </a: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176602102"/>
                  </a:ext>
                </a:extLst>
              </a:tr>
              <a:tr h="462857">
                <a:tc>
                  <a:txBody>
                    <a:bodyPr/>
                    <a:lstStyle/>
                    <a:p>
                      <a:r>
                        <a:rPr lang="de-DE" sz="1600" dirty="0">
                          <a:latin typeface="Poppins" pitchFamily="2" charset="77"/>
                          <a:cs typeface="Poppins" pitchFamily="2" charset="77"/>
                        </a:rPr>
                        <a:t>Auf welche Links du klickst</a:t>
                      </a: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2591013250"/>
                  </a:ext>
                </a:extLst>
              </a:tr>
              <a:tr h="462857">
                <a:tc>
                  <a:txBody>
                    <a:bodyPr/>
                    <a:lstStyle/>
                    <a:p>
                      <a:r>
                        <a:rPr lang="de-DE" sz="1600" dirty="0">
                          <a:latin typeface="Poppins" pitchFamily="2" charset="77"/>
                          <a:cs typeface="Poppins" pitchFamily="2" charset="77"/>
                        </a:rPr>
                        <a:t>Deine Likes und </a:t>
                      </a:r>
                      <a:r>
                        <a:rPr lang="de-DE" sz="1600" dirty="0" err="1">
                          <a:latin typeface="Poppins" pitchFamily="2" charset="77"/>
                          <a:cs typeface="Poppins" pitchFamily="2" charset="77"/>
                        </a:rPr>
                        <a:t>Dislikes</a:t>
                      </a:r>
                      <a:endParaRPr lang="de-DE" sz="16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2625998172"/>
                  </a:ext>
                </a:extLst>
              </a:tr>
              <a:tr h="462857">
                <a:tc>
                  <a:txBody>
                    <a:bodyPr/>
                    <a:lstStyle/>
                    <a:p>
                      <a:r>
                        <a:rPr lang="de-DE" sz="1600" dirty="0">
                          <a:latin typeface="Poppins" pitchFamily="2" charset="77"/>
                          <a:cs typeface="Poppins" pitchFamily="2" charset="77"/>
                        </a:rPr>
                        <a:t>Welche Filter du dir ansiehst</a:t>
                      </a: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1801094075"/>
                  </a:ext>
                </a:extLst>
              </a:tr>
              <a:tr h="462857">
                <a:tc>
                  <a:txBody>
                    <a:bodyPr/>
                    <a:lstStyle/>
                    <a:p>
                      <a:r>
                        <a:rPr lang="de-DE" sz="1600" dirty="0">
                          <a:latin typeface="Poppins" pitchFamily="2" charset="77"/>
                          <a:cs typeface="Poppins" pitchFamily="2" charset="77"/>
                        </a:rPr>
                        <a:t>Ob du gerade Kopfhörer nutzt</a:t>
                      </a: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1231518011"/>
                  </a:ext>
                </a:extLst>
              </a:tr>
              <a:tr h="4628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600" b="0" i="0" kern="1200" dirty="0">
                          <a:solidFill>
                            <a:schemeClr val="dk1"/>
                          </a:solidFill>
                          <a:effectLst/>
                          <a:latin typeface="Poppins" pitchFamily="2" charset="77"/>
                          <a:ea typeface="+mn-ea"/>
                          <a:cs typeface="Poppins" pitchFamily="2" charset="77"/>
                        </a:rPr>
                        <a:t>Anzahl Schritte pro Tag</a:t>
                      </a: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1842995737"/>
                  </a:ext>
                </a:extLst>
              </a:tr>
            </a:tbl>
          </a:graphicData>
        </a:graphic>
      </p:graphicFrame>
      <p:graphicFrame>
        <p:nvGraphicFramePr>
          <p:cNvPr id="5" name="Tabelle 4">
            <a:extLst>
              <a:ext uri="{FF2B5EF4-FFF2-40B4-BE49-F238E27FC236}">
                <a16:creationId xmlns:a16="http://schemas.microsoft.com/office/drawing/2014/main" id="{AC8021EE-2CBC-777D-52BD-05788EC6EBDD}"/>
              </a:ext>
            </a:extLst>
          </p:cNvPr>
          <p:cNvGraphicFramePr>
            <a:graphicFrameLocks/>
          </p:cNvGraphicFramePr>
          <p:nvPr/>
        </p:nvGraphicFramePr>
        <p:xfrm>
          <a:off x="5480304" y="1996313"/>
          <a:ext cx="4281038" cy="4284171"/>
        </p:xfrm>
        <a:graphic>
          <a:graphicData uri="http://schemas.openxmlformats.org/drawingml/2006/table">
            <a:tbl>
              <a:tblPr firstRow="1" bandRow="1">
                <a:tableStyleId>{5C22544A-7EE6-4342-B048-85BDC9FD1C3A}</a:tableStyleId>
              </a:tblPr>
              <a:tblGrid>
                <a:gridCol w="2554224">
                  <a:extLst>
                    <a:ext uri="{9D8B030D-6E8A-4147-A177-3AD203B41FA5}">
                      <a16:colId xmlns:a16="http://schemas.microsoft.com/office/drawing/2014/main" val="517556691"/>
                    </a:ext>
                  </a:extLst>
                </a:gridCol>
                <a:gridCol w="743712">
                  <a:extLst>
                    <a:ext uri="{9D8B030D-6E8A-4147-A177-3AD203B41FA5}">
                      <a16:colId xmlns:a16="http://schemas.microsoft.com/office/drawing/2014/main" val="2579305234"/>
                    </a:ext>
                  </a:extLst>
                </a:gridCol>
                <a:gridCol w="983102">
                  <a:extLst>
                    <a:ext uri="{9D8B030D-6E8A-4147-A177-3AD203B41FA5}">
                      <a16:colId xmlns:a16="http://schemas.microsoft.com/office/drawing/2014/main" val="3849180583"/>
                    </a:ext>
                  </a:extLst>
                </a:gridCol>
              </a:tblGrid>
              <a:tr h="462857">
                <a:tc>
                  <a:txBody>
                    <a:bodyPr/>
                    <a:lstStyle/>
                    <a:p>
                      <a:r>
                        <a:rPr lang="de-DE" sz="2000" dirty="0">
                          <a:latin typeface="Poppins" pitchFamily="2" charset="77"/>
                          <a:cs typeface="Poppins" pitchFamily="2" charset="77"/>
                        </a:rPr>
                        <a:t>Deine Daten</a:t>
                      </a:r>
                    </a:p>
                  </a:txBody>
                  <a:tcPr/>
                </a:tc>
                <a:tc>
                  <a:txBody>
                    <a:bodyPr/>
                    <a:lstStyle/>
                    <a:p>
                      <a:r>
                        <a:rPr lang="de-DE" sz="2000" dirty="0">
                          <a:latin typeface="Poppins" pitchFamily="2" charset="77"/>
                          <a:cs typeface="Poppins" pitchFamily="2" charset="77"/>
                        </a:rPr>
                        <a:t>Ja </a:t>
                      </a:r>
                    </a:p>
                  </a:txBody>
                  <a:tcPr/>
                </a:tc>
                <a:tc>
                  <a:txBody>
                    <a:bodyPr/>
                    <a:lstStyle/>
                    <a:p>
                      <a:r>
                        <a:rPr lang="de-DE" sz="2000" dirty="0">
                          <a:latin typeface="Poppins" pitchFamily="2" charset="77"/>
                          <a:cs typeface="Poppins" pitchFamily="2" charset="77"/>
                        </a:rPr>
                        <a:t>Nein</a:t>
                      </a:r>
                    </a:p>
                  </a:txBody>
                  <a:tcPr/>
                </a:tc>
                <a:extLst>
                  <a:ext uri="{0D108BD9-81ED-4DB2-BD59-A6C34878D82A}">
                    <a16:rowId xmlns:a16="http://schemas.microsoft.com/office/drawing/2014/main" val="714002079"/>
                  </a:ext>
                </a:extLst>
              </a:tr>
              <a:tr h="462857">
                <a:tc>
                  <a:txBody>
                    <a:bodyPr/>
                    <a:lstStyle/>
                    <a:p>
                      <a:r>
                        <a:rPr lang="de-DE" sz="1600" dirty="0">
                          <a:latin typeface="Poppins" pitchFamily="2" charset="77"/>
                          <a:cs typeface="Poppins" pitchFamily="2" charset="77"/>
                        </a:rPr>
                        <a:t>Ladezustand deines Akkus</a:t>
                      </a: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3268219002"/>
                  </a:ext>
                </a:extLst>
              </a:tr>
              <a:tr h="462857">
                <a:tc>
                  <a:txBody>
                    <a:bodyPr/>
                    <a:lstStyle/>
                    <a:p>
                      <a:r>
                        <a:rPr lang="de-DE" sz="1600" dirty="0">
                          <a:latin typeface="Poppins" pitchFamily="2" charset="77"/>
                          <a:cs typeface="Poppins" pitchFamily="2" charset="77"/>
                        </a:rPr>
                        <a:t>Deine besuchten Websites</a:t>
                      </a: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176602102"/>
                  </a:ext>
                </a:extLst>
              </a:tr>
              <a:tr h="462857">
                <a:tc>
                  <a:txBody>
                    <a:bodyPr/>
                    <a:lstStyle/>
                    <a:p>
                      <a:r>
                        <a:rPr lang="de-DE" sz="1600" dirty="0">
                          <a:latin typeface="Poppins" pitchFamily="2" charset="77"/>
                          <a:cs typeface="Poppins" pitchFamily="2" charset="77"/>
                        </a:rPr>
                        <a:t>Deine Fotos am Handy</a:t>
                      </a: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2591013250"/>
                  </a:ext>
                </a:extLst>
              </a:tr>
              <a:tr h="4628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latin typeface="Poppins" pitchFamily="2" charset="77"/>
                          <a:cs typeface="Poppins" pitchFamily="2" charset="77"/>
                        </a:rPr>
                        <a:t>Bankkonto- oder Kreditkartennummer</a:t>
                      </a: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2625998172"/>
                  </a:ext>
                </a:extLst>
              </a:tr>
              <a:tr h="462857">
                <a:tc>
                  <a:txBody>
                    <a:bodyPr/>
                    <a:lstStyle/>
                    <a:p>
                      <a:r>
                        <a:rPr lang="de-DE" sz="1600" dirty="0">
                          <a:latin typeface="Poppins" pitchFamily="2" charset="77"/>
                          <a:cs typeface="Poppins" pitchFamily="2" charset="77"/>
                        </a:rPr>
                        <a:t>Deine Zeitzone</a:t>
                      </a: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1801094075"/>
                  </a:ext>
                </a:extLst>
              </a:tr>
              <a:tr h="462857">
                <a:tc>
                  <a:txBody>
                    <a:bodyPr/>
                    <a:lstStyle/>
                    <a:p>
                      <a:r>
                        <a:rPr lang="de-AT" sz="1600" b="0" i="0" kern="1200" dirty="0">
                          <a:solidFill>
                            <a:schemeClr val="dk1"/>
                          </a:solidFill>
                          <a:effectLst/>
                          <a:latin typeface="Poppins" pitchFamily="2" charset="77"/>
                          <a:ea typeface="+mn-ea"/>
                          <a:cs typeface="Poppins" pitchFamily="2" charset="77"/>
                        </a:rPr>
                        <a:t>deine Kontakte im Adressbuch</a:t>
                      </a:r>
                      <a:endParaRPr lang="de-DE" sz="16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1231518011"/>
                  </a:ext>
                </a:extLst>
              </a:tr>
              <a:tr h="4628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600" b="0" i="0" kern="1200" dirty="0">
                          <a:solidFill>
                            <a:schemeClr val="dk1"/>
                          </a:solidFill>
                          <a:effectLst/>
                          <a:latin typeface="Poppins" pitchFamily="2" charset="77"/>
                          <a:ea typeface="+mn-ea"/>
                          <a:cs typeface="Poppins" pitchFamily="2" charset="77"/>
                        </a:rPr>
                        <a:t>Dauer von Anrufen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600" b="0" i="0" kern="1200" dirty="0">
                        <a:solidFill>
                          <a:schemeClr val="dk1"/>
                        </a:solidFill>
                        <a:effectLst/>
                        <a:latin typeface="Poppins" pitchFamily="2" charset="77"/>
                        <a:ea typeface="+mn-ea"/>
                        <a:cs typeface="Poppins" pitchFamily="2" charset="77"/>
                      </a:endParaRP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50534497"/>
                  </a:ext>
                </a:extLst>
              </a:tr>
            </a:tbl>
          </a:graphicData>
        </a:graphic>
      </p:graphicFrame>
      <p:pic>
        <p:nvPicPr>
          <p:cNvPr id="6" name="Grafik 5" descr="Ein Bild, das Text, Vektorgrafiken enthält.&#10;&#10;Automatisch generierte Beschreibung">
            <a:extLst>
              <a:ext uri="{FF2B5EF4-FFF2-40B4-BE49-F238E27FC236}">
                <a16:creationId xmlns:a16="http://schemas.microsoft.com/office/drawing/2014/main" id="{22382F7E-631A-E4D5-61C7-9B461389C25F}"/>
              </a:ext>
            </a:extLst>
          </p:cNvPr>
          <p:cNvPicPr>
            <a:picLocks noChangeAspect="1"/>
          </p:cNvPicPr>
          <p:nvPr/>
        </p:nvPicPr>
        <p:blipFill>
          <a:blip r:embed="rId2"/>
          <a:stretch>
            <a:fillRect/>
          </a:stretch>
        </p:blipFill>
        <p:spPr>
          <a:xfrm>
            <a:off x="3359594" y="2424938"/>
            <a:ext cx="526606" cy="515220"/>
          </a:xfrm>
          <a:prstGeom prst="rect">
            <a:avLst/>
          </a:prstGeom>
        </p:spPr>
      </p:pic>
      <p:pic>
        <p:nvPicPr>
          <p:cNvPr id="7" name="Grafik 6" descr="Ein Bild, das Text, Vektorgrafiken enthält.&#10;&#10;Automatisch generierte Beschreibung">
            <a:extLst>
              <a:ext uri="{FF2B5EF4-FFF2-40B4-BE49-F238E27FC236}">
                <a16:creationId xmlns:a16="http://schemas.microsoft.com/office/drawing/2014/main" id="{DAE32617-B06F-A0CE-5A4F-B0B486114659}"/>
              </a:ext>
            </a:extLst>
          </p:cNvPr>
          <p:cNvPicPr>
            <a:picLocks noChangeAspect="1"/>
          </p:cNvPicPr>
          <p:nvPr/>
        </p:nvPicPr>
        <p:blipFill>
          <a:blip r:embed="rId2"/>
          <a:stretch>
            <a:fillRect/>
          </a:stretch>
        </p:blipFill>
        <p:spPr>
          <a:xfrm>
            <a:off x="3359594" y="2940158"/>
            <a:ext cx="526606" cy="515220"/>
          </a:xfrm>
          <a:prstGeom prst="rect">
            <a:avLst/>
          </a:prstGeom>
        </p:spPr>
      </p:pic>
      <p:pic>
        <p:nvPicPr>
          <p:cNvPr id="8" name="Grafik 7" descr="Ein Bild, das Text, Vektorgrafiken enthält.&#10;&#10;Automatisch generierte Beschreibung">
            <a:extLst>
              <a:ext uri="{FF2B5EF4-FFF2-40B4-BE49-F238E27FC236}">
                <a16:creationId xmlns:a16="http://schemas.microsoft.com/office/drawing/2014/main" id="{9A6EDBC2-E360-6413-EF64-0FDBFA5E3C18}"/>
              </a:ext>
            </a:extLst>
          </p:cNvPr>
          <p:cNvPicPr>
            <a:picLocks noChangeAspect="1"/>
          </p:cNvPicPr>
          <p:nvPr/>
        </p:nvPicPr>
        <p:blipFill>
          <a:blip r:embed="rId2"/>
          <a:stretch>
            <a:fillRect/>
          </a:stretch>
        </p:blipFill>
        <p:spPr>
          <a:xfrm>
            <a:off x="3359594" y="3409014"/>
            <a:ext cx="526606" cy="515220"/>
          </a:xfrm>
          <a:prstGeom prst="rect">
            <a:avLst/>
          </a:prstGeom>
        </p:spPr>
      </p:pic>
      <p:pic>
        <p:nvPicPr>
          <p:cNvPr id="9" name="Grafik 8" descr="Ein Bild, das Text, Vektorgrafiken enthält.&#10;&#10;Automatisch generierte Beschreibung">
            <a:extLst>
              <a:ext uri="{FF2B5EF4-FFF2-40B4-BE49-F238E27FC236}">
                <a16:creationId xmlns:a16="http://schemas.microsoft.com/office/drawing/2014/main" id="{B7219317-36CC-A1F2-1F89-755665B90131}"/>
              </a:ext>
            </a:extLst>
          </p:cNvPr>
          <p:cNvPicPr>
            <a:picLocks noChangeAspect="1"/>
          </p:cNvPicPr>
          <p:nvPr/>
        </p:nvPicPr>
        <p:blipFill>
          <a:blip r:embed="rId2"/>
          <a:stretch>
            <a:fillRect/>
          </a:stretch>
        </p:blipFill>
        <p:spPr>
          <a:xfrm>
            <a:off x="3359594" y="3986537"/>
            <a:ext cx="526606" cy="515220"/>
          </a:xfrm>
          <a:prstGeom prst="rect">
            <a:avLst/>
          </a:prstGeom>
        </p:spPr>
      </p:pic>
      <p:pic>
        <p:nvPicPr>
          <p:cNvPr id="10" name="Grafik 9" descr="Ein Bild, das Text, Vektorgrafiken enthält.&#10;&#10;Automatisch generierte Beschreibung">
            <a:extLst>
              <a:ext uri="{FF2B5EF4-FFF2-40B4-BE49-F238E27FC236}">
                <a16:creationId xmlns:a16="http://schemas.microsoft.com/office/drawing/2014/main" id="{98BF6477-43EA-361E-0443-77484B8C629D}"/>
              </a:ext>
            </a:extLst>
          </p:cNvPr>
          <p:cNvPicPr>
            <a:picLocks noChangeAspect="1"/>
          </p:cNvPicPr>
          <p:nvPr/>
        </p:nvPicPr>
        <p:blipFill>
          <a:blip r:embed="rId2"/>
          <a:stretch>
            <a:fillRect/>
          </a:stretch>
        </p:blipFill>
        <p:spPr>
          <a:xfrm>
            <a:off x="3403377" y="4562205"/>
            <a:ext cx="526606" cy="515220"/>
          </a:xfrm>
          <a:prstGeom prst="rect">
            <a:avLst/>
          </a:prstGeom>
        </p:spPr>
      </p:pic>
      <p:pic>
        <p:nvPicPr>
          <p:cNvPr id="11" name="Grafik 10" descr="Ein Bild, das Text, Vektorgrafiken enthält.&#10;&#10;Automatisch generierte Beschreibung">
            <a:extLst>
              <a:ext uri="{FF2B5EF4-FFF2-40B4-BE49-F238E27FC236}">
                <a16:creationId xmlns:a16="http://schemas.microsoft.com/office/drawing/2014/main" id="{EE992E63-9E49-D703-5584-96428A35FED5}"/>
              </a:ext>
            </a:extLst>
          </p:cNvPr>
          <p:cNvPicPr>
            <a:picLocks noChangeAspect="1"/>
          </p:cNvPicPr>
          <p:nvPr/>
        </p:nvPicPr>
        <p:blipFill>
          <a:blip r:embed="rId2"/>
          <a:stretch>
            <a:fillRect/>
          </a:stretch>
        </p:blipFill>
        <p:spPr>
          <a:xfrm>
            <a:off x="3403377" y="5125440"/>
            <a:ext cx="526606" cy="515220"/>
          </a:xfrm>
          <a:prstGeom prst="rect">
            <a:avLst/>
          </a:prstGeom>
        </p:spPr>
      </p:pic>
      <p:pic>
        <p:nvPicPr>
          <p:cNvPr id="12" name="Grafik 11" descr="Ein Bild, das Text, Vektorgrafiken enthält.&#10;&#10;Automatisch generierte Beschreibung">
            <a:extLst>
              <a:ext uri="{FF2B5EF4-FFF2-40B4-BE49-F238E27FC236}">
                <a16:creationId xmlns:a16="http://schemas.microsoft.com/office/drawing/2014/main" id="{41471BFA-7F81-3312-4E8D-F996C01CF698}"/>
              </a:ext>
            </a:extLst>
          </p:cNvPr>
          <p:cNvPicPr>
            <a:picLocks noChangeAspect="1"/>
          </p:cNvPicPr>
          <p:nvPr/>
        </p:nvPicPr>
        <p:blipFill>
          <a:blip r:embed="rId2"/>
          <a:stretch>
            <a:fillRect/>
          </a:stretch>
        </p:blipFill>
        <p:spPr>
          <a:xfrm>
            <a:off x="3403377" y="5722612"/>
            <a:ext cx="526606" cy="515220"/>
          </a:xfrm>
          <a:prstGeom prst="rect">
            <a:avLst/>
          </a:prstGeom>
        </p:spPr>
      </p:pic>
      <p:pic>
        <p:nvPicPr>
          <p:cNvPr id="13" name="Grafik 12" descr="Ein Bild, das Text, Vektorgrafiken enthält.&#10;&#10;Automatisch generierte Beschreibung">
            <a:extLst>
              <a:ext uri="{FF2B5EF4-FFF2-40B4-BE49-F238E27FC236}">
                <a16:creationId xmlns:a16="http://schemas.microsoft.com/office/drawing/2014/main" id="{634BC2B6-B41F-F6BB-815B-9BD10D542886}"/>
              </a:ext>
            </a:extLst>
          </p:cNvPr>
          <p:cNvPicPr>
            <a:picLocks noChangeAspect="1"/>
          </p:cNvPicPr>
          <p:nvPr/>
        </p:nvPicPr>
        <p:blipFill>
          <a:blip r:embed="rId2"/>
          <a:stretch>
            <a:fillRect/>
          </a:stretch>
        </p:blipFill>
        <p:spPr>
          <a:xfrm>
            <a:off x="8113490" y="2448912"/>
            <a:ext cx="526606" cy="515220"/>
          </a:xfrm>
          <a:prstGeom prst="rect">
            <a:avLst/>
          </a:prstGeom>
        </p:spPr>
      </p:pic>
      <p:pic>
        <p:nvPicPr>
          <p:cNvPr id="14" name="Grafik 13" descr="Ein Bild, das Text, Vektorgrafiken enthält.&#10;&#10;Automatisch generierte Beschreibung">
            <a:extLst>
              <a:ext uri="{FF2B5EF4-FFF2-40B4-BE49-F238E27FC236}">
                <a16:creationId xmlns:a16="http://schemas.microsoft.com/office/drawing/2014/main" id="{E4BCAA6A-563F-3207-F7BA-37F77818D257}"/>
              </a:ext>
            </a:extLst>
          </p:cNvPr>
          <p:cNvPicPr>
            <a:picLocks noChangeAspect="1"/>
          </p:cNvPicPr>
          <p:nvPr/>
        </p:nvPicPr>
        <p:blipFill>
          <a:blip r:embed="rId2"/>
          <a:stretch>
            <a:fillRect/>
          </a:stretch>
        </p:blipFill>
        <p:spPr>
          <a:xfrm>
            <a:off x="8113490" y="3091254"/>
            <a:ext cx="526606" cy="515220"/>
          </a:xfrm>
          <a:prstGeom prst="rect">
            <a:avLst/>
          </a:prstGeom>
        </p:spPr>
      </p:pic>
      <p:pic>
        <p:nvPicPr>
          <p:cNvPr id="15" name="Grafik 14" descr="Ein Bild, das Text, Vektorgrafiken enthält.&#10;&#10;Automatisch generierte Beschreibung">
            <a:extLst>
              <a:ext uri="{FF2B5EF4-FFF2-40B4-BE49-F238E27FC236}">
                <a16:creationId xmlns:a16="http://schemas.microsoft.com/office/drawing/2014/main" id="{5226CAB5-60A3-3361-F324-984F49C76BF8}"/>
              </a:ext>
            </a:extLst>
          </p:cNvPr>
          <p:cNvPicPr>
            <a:picLocks noChangeAspect="1"/>
          </p:cNvPicPr>
          <p:nvPr/>
        </p:nvPicPr>
        <p:blipFill>
          <a:blip r:embed="rId2"/>
          <a:stretch>
            <a:fillRect/>
          </a:stretch>
        </p:blipFill>
        <p:spPr>
          <a:xfrm>
            <a:off x="8113490" y="3579107"/>
            <a:ext cx="526606" cy="515220"/>
          </a:xfrm>
          <a:prstGeom prst="rect">
            <a:avLst/>
          </a:prstGeom>
        </p:spPr>
      </p:pic>
      <p:pic>
        <p:nvPicPr>
          <p:cNvPr id="16" name="Grafik 15" descr="Ein Bild, das Text, Vektorgrafiken enthält.&#10;&#10;Automatisch generierte Beschreibung">
            <a:extLst>
              <a:ext uri="{FF2B5EF4-FFF2-40B4-BE49-F238E27FC236}">
                <a16:creationId xmlns:a16="http://schemas.microsoft.com/office/drawing/2014/main" id="{8B37D60A-FB14-6469-8B81-42AB407E5EAE}"/>
              </a:ext>
            </a:extLst>
          </p:cNvPr>
          <p:cNvPicPr>
            <a:picLocks noChangeAspect="1"/>
          </p:cNvPicPr>
          <p:nvPr/>
        </p:nvPicPr>
        <p:blipFill>
          <a:blip r:embed="rId2"/>
          <a:stretch>
            <a:fillRect/>
          </a:stretch>
        </p:blipFill>
        <p:spPr>
          <a:xfrm>
            <a:off x="8113490" y="4069691"/>
            <a:ext cx="526606" cy="515220"/>
          </a:xfrm>
          <a:prstGeom prst="rect">
            <a:avLst/>
          </a:prstGeom>
        </p:spPr>
      </p:pic>
      <p:pic>
        <p:nvPicPr>
          <p:cNvPr id="17" name="Grafik 16" descr="Ein Bild, das Text, Vektorgrafiken enthält.&#10;&#10;Automatisch generierte Beschreibung">
            <a:extLst>
              <a:ext uri="{FF2B5EF4-FFF2-40B4-BE49-F238E27FC236}">
                <a16:creationId xmlns:a16="http://schemas.microsoft.com/office/drawing/2014/main" id="{0A5D1283-1BFB-A5EA-3475-B1B4D02BFA1A}"/>
              </a:ext>
            </a:extLst>
          </p:cNvPr>
          <p:cNvPicPr>
            <a:picLocks noChangeAspect="1"/>
          </p:cNvPicPr>
          <p:nvPr/>
        </p:nvPicPr>
        <p:blipFill>
          <a:blip r:embed="rId2"/>
          <a:stretch>
            <a:fillRect/>
          </a:stretch>
        </p:blipFill>
        <p:spPr>
          <a:xfrm>
            <a:off x="8113490" y="4653084"/>
            <a:ext cx="526606" cy="515220"/>
          </a:xfrm>
          <a:prstGeom prst="rect">
            <a:avLst/>
          </a:prstGeom>
        </p:spPr>
      </p:pic>
      <p:pic>
        <p:nvPicPr>
          <p:cNvPr id="18" name="Grafik 17" descr="Ein Bild, das Text, Vektorgrafiken enthält.&#10;&#10;Automatisch generierte Beschreibung">
            <a:extLst>
              <a:ext uri="{FF2B5EF4-FFF2-40B4-BE49-F238E27FC236}">
                <a16:creationId xmlns:a16="http://schemas.microsoft.com/office/drawing/2014/main" id="{1129E75E-6BAA-024E-E73B-5CA54A2C559F}"/>
              </a:ext>
            </a:extLst>
          </p:cNvPr>
          <p:cNvPicPr>
            <a:picLocks noChangeAspect="1"/>
          </p:cNvPicPr>
          <p:nvPr/>
        </p:nvPicPr>
        <p:blipFill>
          <a:blip r:embed="rId2"/>
          <a:stretch>
            <a:fillRect/>
          </a:stretch>
        </p:blipFill>
        <p:spPr>
          <a:xfrm>
            <a:off x="8127777" y="5171035"/>
            <a:ext cx="526606" cy="515220"/>
          </a:xfrm>
          <a:prstGeom prst="rect">
            <a:avLst/>
          </a:prstGeom>
        </p:spPr>
      </p:pic>
      <p:pic>
        <p:nvPicPr>
          <p:cNvPr id="19" name="Grafik 18" descr="Ein Bild, das Text, Vektorgrafiken enthält.&#10;&#10;Automatisch generierte Beschreibung">
            <a:extLst>
              <a:ext uri="{FF2B5EF4-FFF2-40B4-BE49-F238E27FC236}">
                <a16:creationId xmlns:a16="http://schemas.microsoft.com/office/drawing/2014/main" id="{0624DF4A-C1F9-99E9-6A21-A74F83799D90}"/>
              </a:ext>
            </a:extLst>
          </p:cNvPr>
          <p:cNvPicPr>
            <a:picLocks noChangeAspect="1"/>
          </p:cNvPicPr>
          <p:nvPr/>
        </p:nvPicPr>
        <p:blipFill>
          <a:blip r:embed="rId2"/>
          <a:stretch>
            <a:fillRect/>
          </a:stretch>
        </p:blipFill>
        <p:spPr>
          <a:xfrm>
            <a:off x="8127777" y="5705905"/>
            <a:ext cx="526606" cy="515220"/>
          </a:xfrm>
          <a:prstGeom prst="rect">
            <a:avLst/>
          </a:prstGeom>
        </p:spPr>
      </p:pic>
    </p:spTree>
    <p:extLst>
      <p:ext uri="{BB962C8B-B14F-4D97-AF65-F5344CB8AC3E}">
        <p14:creationId xmlns:p14="http://schemas.microsoft.com/office/powerpoint/2010/main" val="2060720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700EA0-EEC1-1CFA-D59B-71ECC91D861E}"/>
              </a:ext>
            </a:extLst>
          </p:cNvPr>
          <p:cNvSpPr>
            <a:spLocks noGrp="1"/>
          </p:cNvSpPr>
          <p:nvPr>
            <p:ph type="title"/>
          </p:nvPr>
        </p:nvSpPr>
        <p:spPr/>
        <p:txBody>
          <a:bodyPr>
            <a:noAutofit/>
          </a:bodyPr>
          <a:lstStyle/>
          <a:p>
            <a:r>
              <a:rPr lang="de-DE" sz="2800" dirty="0"/>
              <a:t>Kreuze an: Welche Daten glaubst du, haben Google, Facebook, Instagram, etc., wenn du einen Account hast!</a:t>
            </a:r>
          </a:p>
        </p:txBody>
      </p:sp>
      <p:pic>
        <p:nvPicPr>
          <p:cNvPr id="22" name="Inhaltsplatzhalter 21">
            <a:extLst>
              <a:ext uri="{FF2B5EF4-FFF2-40B4-BE49-F238E27FC236}">
                <a16:creationId xmlns:a16="http://schemas.microsoft.com/office/drawing/2014/main" id="{150FABB2-ADB2-8DB7-1C15-167182038849}"/>
              </a:ext>
            </a:extLst>
          </p:cNvPr>
          <p:cNvPicPr>
            <a:picLocks noGrp="1" noChangeAspect="1"/>
          </p:cNvPicPr>
          <p:nvPr>
            <p:ph idx="1"/>
          </p:nvPr>
        </p:nvPicPr>
        <p:blipFill>
          <a:blip r:embed="rId2"/>
          <a:stretch>
            <a:fillRect/>
          </a:stretch>
        </p:blipFill>
        <p:spPr>
          <a:xfrm>
            <a:off x="6596063" y="1901030"/>
            <a:ext cx="3913187" cy="3913187"/>
          </a:xfrm>
        </p:spPr>
      </p:pic>
      <p:sp>
        <p:nvSpPr>
          <p:cNvPr id="23" name="Titel 1">
            <a:extLst>
              <a:ext uri="{FF2B5EF4-FFF2-40B4-BE49-F238E27FC236}">
                <a16:creationId xmlns:a16="http://schemas.microsoft.com/office/drawing/2014/main" id="{7F9CC95B-2CD9-5EE6-757E-75DC824493B4}"/>
              </a:ext>
            </a:extLst>
          </p:cNvPr>
          <p:cNvSpPr txBox="1">
            <a:spLocks/>
          </p:cNvSpPr>
          <p:nvPr/>
        </p:nvSpPr>
        <p:spPr>
          <a:xfrm>
            <a:off x="1400840" y="1901030"/>
            <a:ext cx="5049394" cy="3913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Poppins" pitchFamily="2" charset="77"/>
                <a:ea typeface="+mj-ea"/>
                <a:cs typeface="Poppins" pitchFamily="2" charset="77"/>
              </a:defRPr>
            </a:lvl1pPr>
          </a:lstStyle>
          <a:p>
            <a:r>
              <a:rPr lang="de-DE" sz="2400" dirty="0"/>
              <a:t>Hier findest du eine neben den angeführten Beispielen noch viele andere!</a:t>
            </a:r>
          </a:p>
          <a:p>
            <a:endParaRPr lang="de-DE" sz="2400" dirty="0">
              <a:solidFill>
                <a:schemeClr val="accent1"/>
              </a:solidFill>
            </a:endParaRPr>
          </a:p>
          <a:p>
            <a:r>
              <a:rPr lang="de-DE" sz="2400" dirty="0">
                <a:solidFill>
                  <a:schemeClr val="accent1"/>
                </a:solidFill>
              </a:rPr>
              <a:t>https://</a:t>
            </a:r>
            <a:r>
              <a:rPr lang="de-DE" sz="2400" dirty="0" err="1">
                <a:solidFill>
                  <a:schemeClr val="accent1"/>
                </a:solidFill>
              </a:rPr>
              <a:t>www.watson.ch</a:t>
            </a:r>
            <a:r>
              <a:rPr lang="de-DE" sz="2400" dirty="0">
                <a:solidFill>
                  <a:schemeClr val="accent1"/>
                </a:solidFill>
              </a:rPr>
              <a:t>/digital/native/865689393-diese-daten-von-dir-speichern-google-facebook-instagram-und-snapchat</a:t>
            </a:r>
          </a:p>
        </p:txBody>
      </p:sp>
    </p:spTree>
    <p:extLst>
      <p:ext uri="{BB962C8B-B14F-4D97-AF65-F5344CB8AC3E}">
        <p14:creationId xmlns:p14="http://schemas.microsoft.com/office/powerpoint/2010/main" val="122632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ACF230-C85E-742A-12F8-EF4FA179E6A0}"/>
              </a:ext>
            </a:extLst>
          </p:cNvPr>
          <p:cNvSpPr>
            <a:spLocks noGrp="1"/>
          </p:cNvSpPr>
          <p:nvPr>
            <p:ph type="title"/>
          </p:nvPr>
        </p:nvSpPr>
        <p:spPr>
          <a:xfrm>
            <a:off x="229934" y="1279525"/>
            <a:ext cx="9807129" cy="2036699"/>
          </a:xfrm>
        </p:spPr>
        <p:txBody>
          <a:bodyPr>
            <a:normAutofit/>
          </a:bodyPr>
          <a:lstStyle/>
          <a:p>
            <a:r>
              <a:rPr lang="de-AT" sz="3200" dirty="0">
                <a:ea typeface="Calibri" panose="020F0502020204030204" pitchFamily="34" charset="0"/>
              </a:rPr>
              <a:t>W</a:t>
            </a:r>
            <a:r>
              <a:rPr lang="de-AT" sz="3200" dirty="0">
                <a:effectLst/>
                <a:ea typeface="Calibri" panose="020F0502020204030204" pitchFamily="34" charset="0"/>
              </a:rPr>
              <a:t>arum sammeln diese Plattformen </a:t>
            </a:r>
            <a:r>
              <a:rPr lang="de-AT" sz="3200" dirty="0">
                <a:solidFill>
                  <a:schemeClr val="accent1"/>
                </a:solidFill>
                <a:effectLst/>
                <a:ea typeface="Calibri" panose="020F0502020204030204" pitchFamily="34" charset="0"/>
              </a:rPr>
              <a:t>all diese Daten</a:t>
            </a:r>
            <a:r>
              <a:rPr lang="de-AT" sz="3200" dirty="0">
                <a:effectLst/>
                <a:ea typeface="Calibri" panose="020F0502020204030204" pitchFamily="34" charset="0"/>
              </a:rPr>
              <a:t>? Welchen </a:t>
            </a:r>
            <a:r>
              <a:rPr lang="de-AT" sz="3200" dirty="0">
                <a:solidFill>
                  <a:schemeClr val="accent1"/>
                </a:solidFill>
                <a:effectLst/>
                <a:ea typeface="Calibri" panose="020F0502020204030204" pitchFamily="34" charset="0"/>
              </a:rPr>
              <a:t>Nutzen</a:t>
            </a:r>
            <a:r>
              <a:rPr lang="de-AT" sz="3200" dirty="0">
                <a:effectLst/>
                <a:ea typeface="Calibri" panose="020F0502020204030204" pitchFamily="34" charset="0"/>
              </a:rPr>
              <a:t> haben sie davon? </a:t>
            </a:r>
            <a:endParaRPr lang="de-DE" sz="3200" dirty="0"/>
          </a:p>
        </p:txBody>
      </p:sp>
      <p:sp>
        <p:nvSpPr>
          <p:cNvPr id="5" name="Textfeld 4">
            <a:extLst>
              <a:ext uri="{FF2B5EF4-FFF2-40B4-BE49-F238E27FC236}">
                <a16:creationId xmlns:a16="http://schemas.microsoft.com/office/drawing/2014/main" id="{C51F80A1-8966-E2F5-B43C-B288E30FCC1C}"/>
              </a:ext>
            </a:extLst>
          </p:cNvPr>
          <p:cNvSpPr txBox="1"/>
          <p:nvPr/>
        </p:nvSpPr>
        <p:spPr>
          <a:xfrm>
            <a:off x="400622" y="3553755"/>
            <a:ext cx="9807128" cy="2062103"/>
          </a:xfrm>
          <a:prstGeom prst="rect">
            <a:avLst/>
          </a:prstGeom>
          <a:noFill/>
        </p:spPr>
        <p:txBody>
          <a:bodyPr wrap="square">
            <a:spAutoFit/>
          </a:bodyPr>
          <a:lstStyle/>
          <a:p>
            <a:r>
              <a:rPr lang="de-AT" sz="3200" b="1" dirty="0">
                <a:latin typeface="Poppins" pitchFamily="2" charset="77"/>
                <a:cs typeface="Poppins" pitchFamily="2" charset="77"/>
              </a:rPr>
              <a:t>Habt ihr euch schon mal gefragt, wie es möglich sein kann, dass Dienste wie Instagram, Snapchat und WhatsApp </a:t>
            </a:r>
            <a:r>
              <a:rPr lang="de-AT" sz="3200" b="1" dirty="0">
                <a:solidFill>
                  <a:schemeClr val="accent1"/>
                </a:solidFill>
                <a:latin typeface="Poppins" pitchFamily="2" charset="77"/>
                <a:cs typeface="Poppins" pitchFamily="2" charset="77"/>
              </a:rPr>
              <a:t>kostenlos</a:t>
            </a:r>
            <a:r>
              <a:rPr lang="de-AT" sz="3200" b="1" dirty="0">
                <a:latin typeface="Poppins" pitchFamily="2" charset="77"/>
                <a:cs typeface="Poppins" pitchFamily="2" charset="77"/>
              </a:rPr>
              <a:t> sein können? </a:t>
            </a:r>
            <a:endParaRPr lang="de-DE" sz="3200" b="1" dirty="0">
              <a:latin typeface="Poppins" pitchFamily="2" charset="77"/>
              <a:cs typeface="Poppins" pitchFamily="2" charset="77"/>
            </a:endParaRPr>
          </a:p>
        </p:txBody>
      </p:sp>
    </p:spTree>
    <p:extLst>
      <p:ext uri="{BB962C8B-B14F-4D97-AF65-F5344CB8AC3E}">
        <p14:creationId xmlns:p14="http://schemas.microsoft.com/office/powerpoint/2010/main" val="97152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3D9370-3044-0A33-547B-C8AF38F81D74}"/>
              </a:ext>
            </a:extLst>
          </p:cNvPr>
          <p:cNvSpPr>
            <a:spLocks noGrp="1"/>
          </p:cNvSpPr>
          <p:nvPr>
            <p:ph type="title"/>
          </p:nvPr>
        </p:nvSpPr>
        <p:spPr>
          <a:xfrm>
            <a:off x="473107" y="1316894"/>
            <a:ext cx="10109549" cy="3681826"/>
          </a:xfrm>
        </p:spPr>
        <p:txBody>
          <a:bodyPr>
            <a:normAutofit fontScale="90000"/>
          </a:bodyPr>
          <a:lstStyle/>
          <a:p>
            <a:r>
              <a:rPr lang="de-AT" sz="3200" dirty="0" err="1">
                <a:effectLst/>
                <a:latin typeface="Calibri" panose="020F0502020204030204" pitchFamily="34" charset="0"/>
                <a:ea typeface="Calibri" panose="020F0502020204030204" pitchFamily="34" charset="0"/>
                <a:cs typeface="Times New Roman" panose="02020603050405020304" pitchFamily="18" charset="0"/>
              </a:rPr>
              <a:t>Social</a:t>
            </a:r>
            <a:r>
              <a:rPr lang="de-AT" sz="3200" dirty="0">
                <a:effectLst/>
                <a:latin typeface="Calibri" panose="020F0502020204030204" pitchFamily="34" charset="0"/>
                <a:ea typeface="Calibri" panose="020F0502020204030204" pitchFamily="34" charset="0"/>
                <a:cs typeface="Times New Roman" panose="02020603050405020304" pitchFamily="18" charset="0"/>
              </a:rPr>
              <a:t> Media Plattformen verwenden unsere Daten, um sie Firmen anzubieten, damit sie </a:t>
            </a:r>
            <a:r>
              <a:rPr lang="de-AT" sz="3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zielgruppengerechte Werbung </a:t>
            </a:r>
            <a:r>
              <a:rPr lang="de-AT" sz="3200" dirty="0">
                <a:effectLst/>
                <a:latin typeface="Calibri" panose="020F0502020204030204" pitchFamily="34" charset="0"/>
                <a:ea typeface="Calibri" panose="020F0502020204030204" pitchFamily="34" charset="0"/>
                <a:cs typeface="Times New Roman" panose="02020603050405020304" pitchFamily="18" charset="0"/>
              </a:rPr>
              <a:t>schalten können.</a:t>
            </a:r>
            <a:br>
              <a:rPr lang="de-AT" sz="3200" dirty="0">
                <a:effectLst/>
                <a:latin typeface="Calibri" panose="020F0502020204030204" pitchFamily="34" charset="0"/>
                <a:ea typeface="Calibri" panose="020F0502020204030204" pitchFamily="34" charset="0"/>
                <a:cs typeface="Times New Roman" panose="02020603050405020304" pitchFamily="18" charset="0"/>
              </a:rPr>
            </a:br>
            <a:br>
              <a:rPr lang="de-AT" sz="3200" dirty="0">
                <a:effectLst/>
                <a:latin typeface="Calibri" panose="020F0502020204030204" pitchFamily="34" charset="0"/>
                <a:ea typeface="Calibri" panose="020F0502020204030204" pitchFamily="34" charset="0"/>
                <a:cs typeface="Times New Roman" panose="02020603050405020304" pitchFamily="18" charset="0"/>
              </a:rPr>
            </a:br>
            <a:r>
              <a:rPr lang="de-AT" sz="3200" dirty="0">
                <a:latin typeface="Calibri" panose="020F0502020204030204" pitchFamily="34" charset="0"/>
                <a:cs typeface="Times New Roman" panose="02020603050405020304" pitchFamily="18" charset="0"/>
              </a:rPr>
              <a:t>Auch wenn diese Websites also am ersten Blick kostenlos sind, zahlen wir passiv. Wir zahlen mit unserer Zeit und Aufmerksamkeit, die die Websites nutzen, um Daten über uns zu sammeln und diese für Werbung von Firmen weiterzuverkaufen.</a:t>
            </a:r>
            <a:endParaRPr lang="de-DE" sz="6600" dirty="0"/>
          </a:p>
        </p:txBody>
      </p:sp>
      <p:sp>
        <p:nvSpPr>
          <p:cNvPr id="4" name="Textfeld 3">
            <a:extLst>
              <a:ext uri="{FF2B5EF4-FFF2-40B4-BE49-F238E27FC236}">
                <a16:creationId xmlns:a16="http://schemas.microsoft.com/office/drawing/2014/main" id="{FF94529C-ACAC-C76B-CA9A-3B76256204E8}"/>
              </a:ext>
            </a:extLst>
          </p:cNvPr>
          <p:cNvSpPr txBox="1"/>
          <p:nvPr/>
        </p:nvSpPr>
        <p:spPr>
          <a:xfrm>
            <a:off x="473107" y="4998720"/>
            <a:ext cx="9253728" cy="1261884"/>
          </a:xfrm>
          <a:prstGeom prst="rect">
            <a:avLst/>
          </a:prstGeom>
          <a:noFill/>
        </p:spPr>
        <p:txBody>
          <a:bodyPr wrap="square" rtlCol="0">
            <a:spAutoFit/>
          </a:bodyPr>
          <a:lstStyle/>
          <a:p>
            <a:br>
              <a:rPr lang="de-AT" sz="1800" dirty="0">
                <a:effectLst/>
                <a:latin typeface="Calibri" panose="020F0502020204030204" pitchFamily="34" charset="0"/>
                <a:ea typeface="Calibri" panose="020F0502020204030204" pitchFamily="34" charset="0"/>
                <a:cs typeface="Times New Roman" panose="02020603050405020304" pitchFamily="18" charset="0"/>
              </a:rPr>
            </a:br>
            <a:r>
              <a:rPr lang="de-AT" sz="2900" b="1" dirty="0">
                <a:solidFill>
                  <a:schemeClr val="accent1"/>
                </a:solidFill>
                <a:latin typeface="Calibri" panose="020F0502020204030204" pitchFamily="34" charset="0"/>
                <a:ea typeface="+mj-ea"/>
                <a:cs typeface="Times New Roman" panose="02020603050405020304" pitchFamily="18" charset="0"/>
              </a:rPr>
              <a:t>Welche Erfahrungen mit angepasster Werbung habt ihr bereits gemacht? </a:t>
            </a:r>
            <a:endParaRPr lang="de-DE" sz="2900" b="1" dirty="0">
              <a:solidFill>
                <a:schemeClr val="accent1"/>
              </a:solidFill>
              <a:latin typeface="Calibri" panose="020F0502020204030204" pitchFamily="34" charset="0"/>
              <a:ea typeface="+mj-ea"/>
              <a:cs typeface="Times New Roman" panose="02020603050405020304" pitchFamily="18" charset="0"/>
            </a:endParaRPr>
          </a:p>
        </p:txBody>
      </p:sp>
    </p:spTree>
    <p:extLst>
      <p:ext uri="{BB962C8B-B14F-4D97-AF65-F5344CB8AC3E}">
        <p14:creationId xmlns:p14="http://schemas.microsoft.com/office/powerpoint/2010/main" val="206051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43889D-86D3-46BB-027E-E30900C201E5}"/>
              </a:ext>
            </a:extLst>
          </p:cNvPr>
          <p:cNvSpPr>
            <a:spLocks noGrp="1"/>
          </p:cNvSpPr>
          <p:nvPr>
            <p:ph type="title"/>
          </p:nvPr>
        </p:nvSpPr>
        <p:spPr>
          <a:xfrm>
            <a:off x="1645063" y="438277"/>
            <a:ext cx="8901874" cy="1402715"/>
          </a:xfrm>
        </p:spPr>
        <p:txBody>
          <a:bodyPr>
            <a:normAutofit/>
          </a:bodyPr>
          <a:lstStyle/>
          <a:p>
            <a:r>
              <a:rPr lang="de-DE" sz="3200" dirty="0"/>
              <a:t>Aber warum passt die vorgeschlagene Werbung manchmal gruselig genau?</a:t>
            </a:r>
          </a:p>
        </p:txBody>
      </p:sp>
      <p:sp>
        <p:nvSpPr>
          <p:cNvPr id="4" name="Titel 1">
            <a:extLst>
              <a:ext uri="{FF2B5EF4-FFF2-40B4-BE49-F238E27FC236}">
                <a16:creationId xmlns:a16="http://schemas.microsoft.com/office/drawing/2014/main" id="{01FCED6C-98CE-412A-9C0A-29D6AC0BB946}"/>
              </a:ext>
            </a:extLst>
          </p:cNvPr>
          <p:cNvSpPr txBox="1">
            <a:spLocks/>
          </p:cNvSpPr>
          <p:nvPr/>
        </p:nvSpPr>
        <p:spPr>
          <a:xfrm>
            <a:off x="670560" y="1755648"/>
            <a:ext cx="9876377" cy="457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Poppins" pitchFamily="2" charset="77"/>
                <a:ea typeface="+mj-ea"/>
                <a:cs typeface="Poppins" pitchFamily="2" charset="77"/>
              </a:defRPr>
            </a:lvl1pPr>
          </a:lstStyle>
          <a:p>
            <a:r>
              <a:rPr lang="de-AT" sz="2400" b="0" dirty="0">
                <a:effectLst/>
                <a:ea typeface="Calibri" panose="020F0502020204030204" pitchFamily="34" charset="0"/>
                <a:sym typeface="Wingdings" pitchFamily="2" charset="2"/>
              </a:rPr>
              <a:t>Werbungen auf </a:t>
            </a:r>
            <a:r>
              <a:rPr lang="de-AT" sz="2400" b="0" dirty="0">
                <a:ea typeface="Calibri" panose="020F0502020204030204" pitchFamily="34" charset="0"/>
                <a:sym typeface="Wingdings" pitchFamily="2" charset="2"/>
              </a:rPr>
              <a:t>Google und auf </a:t>
            </a:r>
            <a:r>
              <a:rPr lang="de-AT" sz="2400" b="0" dirty="0" err="1">
                <a:ea typeface="Calibri" panose="020F0502020204030204" pitchFamily="34" charset="0"/>
                <a:sym typeface="Wingdings" pitchFamily="2" charset="2"/>
              </a:rPr>
              <a:t>Social</a:t>
            </a:r>
            <a:r>
              <a:rPr lang="de-AT" sz="2400" b="0" dirty="0">
                <a:ea typeface="Calibri" panose="020F0502020204030204" pitchFamily="34" charset="0"/>
                <a:sym typeface="Wingdings" pitchFamily="2" charset="2"/>
              </a:rPr>
              <a:t> Media Plattformen passen häufig so gut, da </a:t>
            </a:r>
            <a:r>
              <a:rPr lang="de-AT" sz="2400" dirty="0">
                <a:solidFill>
                  <a:schemeClr val="accent1"/>
                </a:solidFill>
                <a:ea typeface="Calibri" panose="020F0502020204030204" pitchFamily="34" charset="0"/>
                <a:sym typeface="Wingdings" pitchFamily="2" charset="2"/>
              </a:rPr>
              <a:t>Algorithmen</a:t>
            </a:r>
            <a:r>
              <a:rPr lang="de-AT" sz="2400" b="0" dirty="0">
                <a:ea typeface="Calibri" panose="020F0502020204030204" pitchFamily="34" charset="0"/>
                <a:sym typeface="Wingdings" pitchFamily="2" charset="2"/>
              </a:rPr>
              <a:t> verwendet werden, welche die Werbung ganz genau an deinen Browserverlauf und deinen Eckdaten anpasst. </a:t>
            </a:r>
            <a:endParaRPr lang="de-AT" sz="2400" b="0" dirty="0">
              <a:effectLst/>
              <a:ea typeface="Calibri" panose="020F0502020204030204" pitchFamily="34" charset="0"/>
              <a:sym typeface="Wingdings" pitchFamily="2" charset="2"/>
            </a:endParaRPr>
          </a:p>
          <a:p>
            <a:endParaRPr lang="de-AT" sz="2400" b="0" dirty="0">
              <a:ea typeface="Calibri" panose="020F0502020204030204" pitchFamily="34" charset="0"/>
              <a:sym typeface="Wingdings" pitchFamily="2" charset="2"/>
            </a:endParaRPr>
          </a:p>
          <a:p>
            <a:r>
              <a:rPr lang="de-AT" sz="2400" dirty="0">
                <a:solidFill>
                  <a:schemeClr val="accent1"/>
                </a:solidFill>
                <a:effectLst/>
                <a:ea typeface="Calibri" panose="020F0502020204030204" pitchFamily="34" charset="0"/>
              </a:rPr>
              <a:t>	Risiko</a:t>
            </a:r>
            <a:r>
              <a:rPr lang="de-AT" sz="2400" b="0" dirty="0">
                <a:effectLst/>
                <a:ea typeface="Calibri" panose="020F0502020204030204" pitchFamily="34" charset="0"/>
              </a:rPr>
              <a:t>: einsichtige Weltsicht </a:t>
            </a:r>
            <a:r>
              <a:rPr lang="de-AT" sz="2400" b="0" dirty="0">
                <a:ea typeface="Calibri" panose="020F0502020204030204" pitchFamily="34" charset="0"/>
              </a:rPr>
              <a:t>und Radikalisierung</a:t>
            </a:r>
          </a:p>
          <a:p>
            <a:pPr marL="457200" indent="-457200">
              <a:buFont typeface="Wingdings" pitchFamily="2" charset="2"/>
              <a:buChar char="à"/>
            </a:pPr>
            <a:endParaRPr lang="de-AT" sz="2400" b="0" dirty="0"/>
          </a:p>
          <a:p>
            <a:r>
              <a:rPr lang="de-AT" sz="2400" b="0" dirty="0">
                <a:sym typeface="Wingdings" pitchFamily="2" charset="2"/>
              </a:rPr>
              <a:t>	Schau in die Google Einstellungen: unter </a:t>
            </a:r>
            <a:r>
              <a:rPr lang="de-AT" sz="2400" dirty="0">
                <a:solidFill>
                  <a:schemeClr val="accent1"/>
                </a:solidFill>
                <a:sym typeface="Wingdings" pitchFamily="2" charset="2"/>
              </a:rPr>
              <a:t>„Datenschutz 	und Personalisierung“ </a:t>
            </a:r>
            <a:r>
              <a:rPr lang="de-AT" sz="2400" b="0" dirty="0">
                <a:sym typeface="Wingdings" pitchFamily="2" charset="2"/>
              </a:rPr>
              <a:t>siehst du das Profil, das Google 	über dich erstellt und und welche Werbung du darum 	siehst.</a:t>
            </a:r>
            <a:endParaRPr lang="de-DE" sz="4000" b="0" dirty="0"/>
          </a:p>
        </p:txBody>
      </p:sp>
      <p:pic>
        <p:nvPicPr>
          <p:cNvPr id="6" name="Grafik 5" descr="Ein Bild, das Text, Schild enthält.&#10;&#10;Automatisch generierte Beschreibung">
            <a:extLst>
              <a:ext uri="{FF2B5EF4-FFF2-40B4-BE49-F238E27FC236}">
                <a16:creationId xmlns:a16="http://schemas.microsoft.com/office/drawing/2014/main" id="{DB583183-0E90-7F31-DBEB-F3A05258B41A}"/>
              </a:ext>
            </a:extLst>
          </p:cNvPr>
          <p:cNvPicPr>
            <a:picLocks noChangeAspect="1"/>
          </p:cNvPicPr>
          <p:nvPr/>
        </p:nvPicPr>
        <p:blipFill>
          <a:blip r:embed="rId2"/>
          <a:stretch>
            <a:fillRect/>
          </a:stretch>
        </p:blipFill>
        <p:spPr>
          <a:xfrm>
            <a:off x="670560" y="3671887"/>
            <a:ext cx="733234" cy="733234"/>
          </a:xfrm>
          <a:prstGeom prst="rect">
            <a:avLst/>
          </a:prstGeom>
        </p:spPr>
      </p:pic>
      <p:pic>
        <p:nvPicPr>
          <p:cNvPr id="7" name="Grafik 6" descr="Ein Bild, das Text, Schild enthält.&#10;&#10;Automatisch generierte Beschreibung">
            <a:extLst>
              <a:ext uri="{FF2B5EF4-FFF2-40B4-BE49-F238E27FC236}">
                <a16:creationId xmlns:a16="http://schemas.microsoft.com/office/drawing/2014/main" id="{798E630B-C8C4-38E3-6102-7C0388554B94}"/>
              </a:ext>
            </a:extLst>
          </p:cNvPr>
          <p:cNvPicPr>
            <a:picLocks noChangeAspect="1"/>
          </p:cNvPicPr>
          <p:nvPr/>
        </p:nvPicPr>
        <p:blipFill>
          <a:blip r:embed="rId2"/>
          <a:stretch>
            <a:fillRect/>
          </a:stretch>
        </p:blipFill>
        <p:spPr>
          <a:xfrm>
            <a:off x="670560" y="4405121"/>
            <a:ext cx="733234" cy="733234"/>
          </a:xfrm>
          <a:prstGeom prst="rect">
            <a:avLst/>
          </a:prstGeom>
        </p:spPr>
      </p:pic>
    </p:spTree>
    <p:extLst>
      <p:ext uri="{BB962C8B-B14F-4D97-AF65-F5344CB8AC3E}">
        <p14:creationId xmlns:p14="http://schemas.microsoft.com/office/powerpoint/2010/main" val="1827091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CD8A10-E12B-257F-7F7C-AB2E055401B4}"/>
              </a:ext>
            </a:extLst>
          </p:cNvPr>
          <p:cNvSpPr>
            <a:spLocks noGrp="1"/>
          </p:cNvSpPr>
          <p:nvPr>
            <p:ph type="title"/>
          </p:nvPr>
        </p:nvSpPr>
        <p:spPr/>
        <p:txBody>
          <a:bodyPr>
            <a:normAutofit/>
          </a:bodyPr>
          <a:lstStyle/>
          <a:p>
            <a:r>
              <a:rPr lang="de-AT" sz="3600" b="1" dirty="0">
                <a:effectLst/>
                <a:ea typeface="Calibri" panose="020F0502020204030204" pitchFamily="34" charset="0"/>
              </a:rPr>
              <a:t>Die DSGVO und was sie bedeutet</a:t>
            </a:r>
            <a:endParaRPr lang="de-DE" sz="7200" dirty="0"/>
          </a:p>
        </p:txBody>
      </p:sp>
      <p:sp>
        <p:nvSpPr>
          <p:cNvPr id="3" name="Inhaltsplatzhalter 2">
            <a:extLst>
              <a:ext uri="{FF2B5EF4-FFF2-40B4-BE49-F238E27FC236}">
                <a16:creationId xmlns:a16="http://schemas.microsoft.com/office/drawing/2014/main" id="{EC41D2E4-F20F-5739-32BE-97E0B540C470}"/>
              </a:ext>
            </a:extLst>
          </p:cNvPr>
          <p:cNvSpPr>
            <a:spLocks noGrp="1"/>
          </p:cNvSpPr>
          <p:nvPr>
            <p:ph idx="1"/>
          </p:nvPr>
        </p:nvSpPr>
        <p:spPr/>
        <p:txBody>
          <a:bodyPr>
            <a:normAutofit fontScale="92500" lnSpcReduction="20000"/>
          </a:bodyPr>
          <a:lstStyle/>
          <a:p>
            <a:pPr marL="0" indent="0">
              <a:buNone/>
            </a:pPr>
            <a:r>
              <a:rPr lang="de-AT" sz="2400" b="1" dirty="0">
                <a:solidFill>
                  <a:schemeClr val="accent1"/>
                </a:solidFill>
                <a:effectLst/>
                <a:ea typeface="Calibri" panose="020F0502020204030204" pitchFamily="34" charset="0"/>
              </a:rPr>
              <a:t>Datenschutz</a:t>
            </a:r>
            <a:r>
              <a:rPr lang="de-AT" sz="2400" dirty="0">
                <a:effectLst/>
                <a:ea typeface="Calibri" panose="020F0502020204030204" pitchFamily="34" charset="0"/>
              </a:rPr>
              <a:t> wird in von Land zu Land </a:t>
            </a:r>
            <a:r>
              <a:rPr lang="de-AT" sz="2400" b="1" dirty="0">
                <a:solidFill>
                  <a:schemeClr val="accent1"/>
                </a:solidFill>
                <a:effectLst/>
                <a:ea typeface="Calibri" panose="020F0502020204030204" pitchFamily="34" charset="0"/>
              </a:rPr>
              <a:t>unterschiedlich definiert</a:t>
            </a:r>
          </a:p>
          <a:p>
            <a:pPr marL="0" indent="0">
              <a:buNone/>
            </a:pPr>
            <a:endParaRPr lang="de-AT" sz="2400" dirty="0"/>
          </a:p>
          <a:p>
            <a:pPr marL="0" indent="0">
              <a:buNone/>
            </a:pPr>
            <a:r>
              <a:rPr lang="de-AT" sz="2400" dirty="0">
                <a:effectLst/>
                <a:ea typeface="Calibri" panose="020F0502020204030204" pitchFamily="34" charset="0"/>
              </a:rPr>
              <a:t>Das kann zu Problemen führen, da es im Internet wiederum keine Landesgrenzen gibt und persönliche Daten häufig durch mehrere Länder wandern, bis sie ihr Ziel erreicht haben. </a:t>
            </a:r>
          </a:p>
          <a:p>
            <a:pPr marL="0" indent="0">
              <a:buNone/>
            </a:pPr>
            <a:endParaRPr lang="de-AT" sz="2400" dirty="0"/>
          </a:p>
          <a:p>
            <a:pPr marL="0" indent="0">
              <a:buNone/>
            </a:pPr>
            <a:r>
              <a:rPr lang="de-AT" sz="2400" dirty="0">
                <a:effectLst/>
                <a:ea typeface="Calibri" panose="020F0502020204030204" pitchFamily="34" charset="0"/>
              </a:rPr>
              <a:t>	</a:t>
            </a:r>
            <a:r>
              <a:rPr lang="de-AT" sz="2400" b="1" dirty="0">
                <a:effectLst/>
                <a:ea typeface="Calibri" panose="020F0502020204030204" pitchFamily="34" charset="0"/>
              </a:rPr>
              <a:t>EU-US Privacy Shield</a:t>
            </a:r>
            <a:r>
              <a:rPr lang="de-AT" sz="3600" b="1" dirty="0">
                <a:effectLst/>
              </a:rPr>
              <a:t> </a:t>
            </a:r>
            <a:endParaRPr lang="de-AT" sz="2400" b="1" dirty="0">
              <a:effectLst/>
            </a:endParaRPr>
          </a:p>
          <a:p>
            <a:pPr marL="0" indent="0">
              <a:buNone/>
            </a:pPr>
            <a:r>
              <a:rPr lang="de-AT" sz="2400" dirty="0">
                <a:effectLst/>
                <a:ea typeface="Calibri" panose="020F0502020204030204" pitchFamily="34" charset="0"/>
              </a:rPr>
              <a:t>	</a:t>
            </a:r>
            <a:r>
              <a:rPr lang="de-AT" sz="2400" b="1" dirty="0">
                <a:effectLst/>
                <a:ea typeface="Calibri" panose="020F0502020204030204" pitchFamily="34" charset="0"/>
              </a:rPr>
              <a:t>Datenschutzgrundverordnung (kurz „DSGVO“)</a:t>
            </a:r>
            <a:r>
              <a:rPr lang="de-AT" sz="3600" b="1" dirty="0">
                <a:effectLst/>
              </a:rPr>
              <a:t> </a:t>
            </a:r>
          </a:p>
          <a:p>
            <a:pPr marL="0" indent="0">
              <a:buNone/>
            </a:pPr>
            <a:endParaRPr lang="de-AT" sz="3600" dirty="0"/>
          </a:p>
          <a:p>
            <a:pPr marL="0" indent="0">
              <a:buNone/>
            </a:pPr>
            <a:r>
              <a:rPr lang="de-AT" sz="2400" dirty="0">
                <a:effectLst/>
                <a:ea typeface="Calibri" panose="020F0502020204030204" pitchFamily="34" charset="0"/>
              </a:rPr>
              <a:t>Durch die </a:t>
            </a:r>
            <a:r>
              <a:rPr lang="de-AT" sz="2400" b="1" dirty="0">
                <a:solidFill>
                  <a:schemeClr val="accent1"/>
                </a:solidFill>
                <a:effectLst/>
                <a:ea typeface="Calibri" panose="020F0502020204030204" pitchFamily="34" charset="0"/>
              </a:rPr>
              <a:t>DSGVO</a:t>
            </a:r>
            <a:r>
              <a:rPr lang="de-AT" sz="2400" dirty="0">
                <a:effectLst/>
                <a:ea typeface="Calibri" panose="020F0502020204030204" pitchFamily="34" charset="0"/>
              </a:rPr>
              <a:t> werden Firmen verpflichtet, den Nutzer*innen Auskunft über ihre gespeicherten Daten zu geben</a:t>
            </a:r>
            <a:r>
              <a:rPr lang="de-AT" sz="3600" dirty="0">
                <a:effectLst/>
              </a:rPr>
              <a:t> </a:t>
            </a:r>
            <a:endParaRPr lang="de-DE" sz="3600" dirty="0"/>
          </a:p>
        </p:txBody>
      </p:sp>
      <p:pic>
        <p:nvPicPr>
          <p:cNvPr id="4" name="Grafik 3" descr="Ein Bild, das Text, Schild enthält.&#10;&#10;Automatisch generierte Beschreibung">
            <a:extLst>
              <a:ext uri="{FF2B5EF4-FFF2-40B4-BE49-F238E27FC236}">
                <a16:creationId xmlns:a16="http://schemas.microsoft.com/office/drawing/2014/main" id="{76B94FFF-66B7-0EE1-FC04-32C46EE90DC0}"/>
              </a:ext>
            </a:extLst>
          </p:cNvPr>
          <p:cNvPicPr>
            <a:picLocks noChangeAspect="1"/>
          </p:cNvPicPr>
          <p:nvPr/>
        </p:nvPicPr>
        <p:blipFill>
          <a:blip r:embed="rId2"/>
          <a:stretch>
            <a:fillRect/>
          </a:stretch>
        </p:blipFill>
        <p:spPr>
          <a:xfrm>
            <a:off x="276414" y="1686623"/>
            <a:ext cx="561783" cy="561783"/>
          </a:xfrm>
          <a:prstGeom prst="rect">
            <a:avLst/>
          </a:prstGeom>
        </p:spPr>
      </p:pic>
      <p:pic>
        <p:nvPicPr>
          <p:cNvPr id="5" name="Grafik 4" descr="Ein Bild, das Text, Schild enthält.&#10;&#10;Automatisch generierte Beschreibung">
            <a:extLst>
              <a:ext uri="{FF2B5EF4-FFF2-40B4-BE49-F238E27FC236}">
                <a16:creationId xmlns:a16="http://schemas.microsoft.com/office/drawing/2014/main" id="{B0B3C84B-870C-78E2-520D-47A37932902E}"/>
              </a:ext>
            </a:extLst>
          </p:cNvPr>
          <p:cNvPicPr>
            <a:picLocks noChangeAspect="1"/>
          </p:cNvPicPr>
          <p:nvPr/>
        </p:nvPicPr>
        <p:blipFill>
          <a:blip r:embed="rId2"/>
          <a:stretch>
            <a:fillRect/>
          </a:stretch>
        </p:blipFill>
        <p:spPr>
          <a:xfrm>
            <a:off x="276416" y="2387408"/>
            <a:ext cx="561783" cy="561783"/>
          </a:xfrm>
          <a:prstGeom prst="rect">
            <a:avLst/>
          </a:prstGeom>
        </p:spPr>
      </p:pic>
      <p:pic>
        <p:nvPicPr>
          <p:cNvPr id="6" name="Grafik 5" descr="Ein Bild, das Text, Schild enthält.&#10;&#10;Automatisch generierte Beschreibung">
            <a:extLst>
              <a:ext uri="{FF2B5EF4-FFF2-40B4-BE49-F238E27FC236}">
                <a16:creationId xmlns:a16="http://schemas.microsoft.com/office/drawing/2014/main" id="{54B66FA6-807C-BFA4-5F44-89A6287BDD12}"/>
              </a:ext>
            </a:extLst>
          </p:cNvPr>
          <p:cNvPicPr>
            <a:picLocks noChangeAspect="1"/>
          </p:cNvPicPr>
          <p:nvPr/>
        </p:nvPicPr>
        <p:blipFill>
          <a:blip r:embed="rId2"/>
          <a:stretch>
            <a:fillRect/>
          </a:stretch>
        </p:blipFill>
        <p:spPr>
          <a:xfrm>
            <a:off x="276415" y="5063234"/>
            <a:ext cx="561783" cy="561783"/>
          </a:xfrm>
          <a:prstGeom prst="rect">
            <a:avLst/>
          </a:prstGeom>
        </p:spPr>
      </p:pic>
      <p:pic>
        <p:nvPicPr>
          <p:cNvPr id="8" name="Grafik 7">
            <a:extLst>
              <a:ext uri="{FF2B5EF4-FFF2-40B4-BE49-F238E27FC236}">
                <a16:creationId xmlns:a16="http://schemas.microsoft.com/office/drawing/2014/main" id="{F6312D93-11FA-5587-9F47-024AFB4FEA6D}"/>
              </a:ext>
            </a:extLst>
          </p:cNvPr>
          <p:cNvPicPr>
            <a:picLocks noChangeAspect="1"/>
          </p:cNvPicPr>
          <p:nvPr/>
        </p:nvPicPr>
        <p:blipFill>
          <a:blip r:embed="rId3"/>
          <a:stretch>
            <a:fillRect/>
          </a:stretch>
        </p:blipFill>
        <p:spPr>
          <a:xfrm>
            <a:off x="1023216" y="3614737"/>
            <a:ext cx="637176" cy="637176"/>
          </a:xfrm>
          <a:prstGeom prst="rect">
            <a:avLst/>
          </a:prstGeom>
        </p:spPr>
      </p:pic>
      <p:pic>
        <p:nvPicPr>
          <p:cNvPr id="9" name="Grafik 8">
            <a:extLst>
              <a:ext uri="{FF2B5EF4-FFF2-40B4-BE49-F238E27FC236}">
                <a16:creationId xmlns:a16="http://schemas.microsoft.com/office/drawing/2014/main" id="{4E4F672C-E6BA-9E82-D2FB-A98AC8203BA2}"/>
              </a:ext>
            </a:extLst>
          </p:cNvPr>
          <p:cNvPicPr>
            <a:picLocks noChangeAspect="1"/>
          </p:cNvPicPr>
          <p:nvPr/>
        </p:nvPicPr>
        <p:blipFill>
          <a:blip r:embed="rId3"/>
          <a:stretch>
            <a:fillRect/>
          </a:stretch>
        </p:blipFill>
        <p:spPr>
          <a:xfrm>
            <a:off x="1023216" y="4125414"/>
            <a:ext cx="637176" cy="637176"/>
          </a:xfrm>
          <a:prstGeom prst="rect">
            <a:avLst/>
          </a:prstGeom>
        </p:spPr>
      </p:pic>
    </p:spTree>
    <p:extLst>
      <p:ext uri="{BB962C8B-B14F-4D97-AF65-F5344CB8AC3E}">
        <p14:creationId xmlns:p14="http://schemas.microsoft.com/office/powerpoint/2010/main" val="3781181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7B77CD-A792-ABAC-6884-54CB8490B9D8}"/>
              </a:ext>
            </a:extLst>
          </p:cNvPr>
          <p:cNvSpPr>
            <a:spLocks noGrp="1"/>
          </p:cNvSpPr>
          <p:nvPr>
            <p:ph type="title"/>
          </p:nvPr>
        </p:nvSpPr>
        <p:spPr/>
        <p:txBody>
          <a:bodyPr>
            <a:normAutofit/>
          </a:bodyPr>
          <a:lstStyle/>
          <a:p>
            <a:r>
              <a:rPr lang="de-AT" sz="3200" b="1" dirty="0">
                <a:effectLst/>
                <a:ea typeface="Calibri" panose="020F0502020204030204" pitchFamily="34" charset="0"/>
              </a:rPr>
              <a:t>Aufgabe – </a:t>
            </a:r>
            <a:r>
              <a:rPr lang="de-AT" sz="3200" dirty="0"/>
              <a:t>Zeig mir deinen Account und ich sag dir, wer du bist</a:t>
            </a:r>
            <a:endParaRPr lang="de-DE" sz="3200" dirty="0"/>
          </a:p>
        </p:txBody>
      </p:sp>
      <p:sp>
        <p:nvSpPr>
          <p:cNvPr id="3" name="Inhaltsplatzhalter 2">
            <a:extLst>
              <a:ext uri="{FF2B5EF4-FFF2-40B4-BE49-F238E27FC236}">
                <a16:creationId xmlns:a16="http://schemas.microsoft.com/office/drawing/2014/main" id="{7EA03390-393E-DA60-470F-BC0D445C771A}"/>
              </a:ext>
            </a:extLst>
          </p:cNvPr>
          <p:cNvSpPr>
            <a:spLocks noGrp="1"/>
          </p:cNvSpPr>
          <p:nvPr>
            <p:ph idx="1"/>
          </p:nvPr>
        </p:nvSpPr>
        <p:spPr>
          <a:xfrm>
            <a:off x="838200" y="1825625"/>
            <a:ext cx="9693408" cy="4667250"/>
          </a:xfrm>
        </p:spPr>
        <p:txBody>
          <a:bodyPr>
            <a:noAutofit/>
          </a:bodyPr>
          <a:lstStyle/>
          <a:p>
            <a:r>
              <a:rPr lang="de-DE" sz="2400" dirty="0"/>
              <a:t>Bildet Gruppen (3-4 </a:t>
            </a:r>
            <a:r>
              <a:rPr lang="de-DE" sz="2400" dirty="0" err="1"/>
              <a:t>SuS</a:t>
            </a:r>
            <a:r>
              <a:rPr lang="de-DE" sz="2400" dirty="0"/>
              <a:t>)</a:t>
            </a:r>
          </a:p>
          <a:p>
            <a:endParaRPr lang="de-DE" sz="2400" dirty="0"/>
          </a:p>
          <a:p>
            <a:pPr marL="0" indent="0">
              <a:buNone/>
            </a:pPr>
            <a:endParaRPr lang="de-DE" sz="2400" dirty="0"/>
          </a:p>
          <a:p>
            <a:r>
              <a:rPr lang="de-AT" sz="2400" dirty="0">
                <a:effectLst/>
                <a:ea typeface="Calibri" panose="020F0502020204030204" pitchFamily="34" charset="0"/>
              </a:rPr>
              <a:t>Wählt in eurer Kleingruppe eine oder mehrere Plattformen aus, auf denen ihr angemeldet seid. </a:t>
            </a:r>
            <a:br>
              <a:rPr lang="de-AT" sz="2400" dirty="0">
                <a:effectLst/>
                <a:ea typeface="Calibri" panose="020F0502020204030204" pitchFamily="34" charset="0"/>
              </a:rPr>
            </a:br>
            <a:r>
              <a:rPr lang="de-AT" sz="2400" dirty="0">
                <a:effectLst/>
                <a:ea typeface="Calibri" panose="020F0502020204030204" pitchFamily="34" charset="0"/>
              </a:rPr>
              <a:t>Ihr könnt ein Profil gemeinsam analysieren oder mehrere Profile hintereinander. Sprecht euch aber immer in der Gruppe ab und geht respektvoll miteinander um! Niemand muss seine Profile herzeigen, wenn eure Mitschüler*in das nicht möchte!</a:t>
            </a:r>
            <a:endParaRPr lang="de-DE" sz="2400" dirty="0"/>
          </a:p>
        </p:txBody>
      </p:sp>
    </p:spTree>
    <p:extLst>
      <p:ext uri="{BB962C8B-B14F-4D97-AF65-F5344CB8AC3E}">
        <p14:creationId xmlns:p14="http://schemas.microsoft.com/office/powerpoint/2010/main" val="3069398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6FFB91-B1BE-705B-708C-B78D7DE9BC92}"/>
              </a:ext>
            </a:extLst>
          </p:cNvPr>
          <p:cNvSpPr>
            <a:spLocks noGrp="1"/>
          </p:cNvSpPr>
          <p:nvPr>
            <p:ph type="title"/>
          </p:nvPr>
        </p:nvSpPr>
        <p:spPr>
          <a:xfrm>
            <a:off x="1583246" y="182245"/>
            <a:ext cx="9807129" cy="1325563"/>
          </a:xfrm>
        </p:spPr>
        <p:txBody>
          <a:bodyPr>
            <a:normAutofit/>
          </a:bodyPr>
          <a:lstStyle/>
          <a:p>
            <a:r>
              <a:rPr lang="de-AT" sz="3200" b="1" dirty="0">
                <a:effectLst/>
                <a:ea typeface="Calibri" panose="020F0502020204030204" pitchFamily="34" charset="0"/>
              </a:rPr>
              <a:t>Aufgabe – </a:t>
            </a:r>
            <a:r>
              <a:rPr lang="de-AT" sz="3200" dirty="0"/>
              <a:t>Zeig mir deinen Account und ich sag dir, wer du bist</a:t>
            </a:r>
            <a:endParaRPr lang="de-DE" sz="3200" dirty="0"/>
          </a:p>
        </p:txBody>
      </p:sp>
      <p:sp>
        <p:nvSpPr>
          <p:cNvPr id="3" name="Inhaltsplatzhalter 2">
            <a:extLst>
              <a:ext uri="{FF2B5EF4-FFF2-40B4-BE49-F238E27FC236}">
                <a16:creationId xmlns:a16="http://schemas.microsoft.com/office/drawing/2014/main" id="{7A47ADD3-42A8-7323-BD07-9E596909FE82}"/>
              </a:ext>
            </a:extLst>
          </p:cNvPr>
          <p:cNvSpPr>
            <a:spLocks noGrp="1"/>
          </p:cNvSpPr>
          <p:nvPr>
            <p:ph idx="1"/>
          </p:nvPr>
        </p:nvSpPr>
        <p:spPr>
          <a:xfrm>
            <a:off x="801625" y="1507808"/>
            <a:ext cx="9729983" cy="4985067"/>
          </a:xfrm>
        </p:spPr>
        <p:txBody>
          <a:bodyPr>
            <a:normAutofit/>
          </a:bodyPr>
          <a:lstStyle/>
          <a:p>
            <a:r>
              <a:rPr lang="de-AT" sz="2000" dirty="0">
                <a:ea typeface="Calibri" panose="020F0502020204030204" pitchFamily="34" charset="0"/>
              </a:rPr>
              <a:t>V</a:t>
            </a:r>
            <a:r>
              <a:rPr lang="de-AT" sz="2000" dirty="0">
                <a:effectLst/>
                <a:ea typeface="Calibri" panose="020F0502020204030204" pitchFamily="34" charset="0"/>
              </a:rPr>
              <a:t>ersucht die Besitzer*innen der Profile anhand der Inhalte, die euch präsentiert werden, zu charakterisieren. Achtet dabei </a:t>
            </a:r>
            <a:r>
              <a:rPr lang="de-AT" sz="2000" b="1" dirty="0">
                <a:solidFill>
                  <a:schemeClr val="accent1"/>
                </a:solidFill>
                <a:effectLst/>
                <a:ea typeface="Calibri" panose="020F0502020204030204" pitchFamily="34" charset="0"/>
              </a:rPr>
              <a:t>nicht</a:t>
            </a:r>
            <a:r>
              <a:rPr lang="de-AT" sz="2000" dirty="0">
                <a:effectLst/>
                <a:ea typeface="Calibri" panose="020F0502020204030204" pitchFamily="34" charset="0"/>
              </a:rPr>
              <a:t> auf die Dinge, die der Person selbst </a:t>
            </a:r>
            <a:r>
              <a:rPr lang="de-AT" sz="2000" dirty="0" err="1">
                <a:effectLst/>
                <a:ea typeface="Calibri" panose="020F0502020204030204" pitchFamily="34" charset="0"/>
              </a:rPr>
              <a:t>geliked</a:t>
            </a:r>
            <a:r>
              <a:rPr lang="de-AT" sz="2000" dirty="0">
                <a:effectLst/>
                <a:ea typeface="Calibri" panose="020F0502020204030204" pitchFamily="34" charset="0"/>
              </a:rPr>
              <a:t> hat, sondern auf jene, die ihr </a:t>
            </a:r>
            <a:r>
              <a:rPr lang="de-AT" sz="2000" b="1" dirty="0">
                <a:solidFill>
                  <a:schemeClr val="accent1"/>
                </a:solidFill>
                <a:effectLst/>
                <a:ea typeface="Calibri" panose="020F0502020204030204" pitchFamily="34" charset="0"/>
              </a:rPr>
              <a:t>vorgeschlagen</a:t>
            </a:r>
            <a:r>
              <a:rPr lang="de-AT" sz="2000" dirty="0">
                <a:effectLst/>
                <a:ea typeface="Calibri" panose="020F0502020204030204" pitchFamily="34" charset="0"/>
              </a:rPr>
              <a:t> werden. </a:t>
            </a:r>
          </a:p>
          <a:p>
            <a:r>
              <a:rPr lang="de-AT" sz="2000" dirty="0">
                <a:effectLst/>
                <a:ea typeface="Calibri" panose="020F0502020204030204" pitchFamily="34" charset="0"/>
              </a:rPr>
              <a:t>Klickt euch dafür durch den Feed der App. Welche </a:t>
            </a:r>
            <a:r>
              <a:rPr lang="de-AT" sz="2000" b="1" dirty="0">
                <a:solidFill>
                  <a:schemeClr val="accent1"/>
                </a:solidFill>
                <a:effectLst/>
                <a:ea typeface="Calibri" panose="020F0502020204030204" pitchFamily="34" charset="0"/>
              </a:rPr>
              <a:t>Werbungen</a:t>
            </a:r>
            <a:r>
              <a:rPr lang="de-AT" sz="2000" dirty="0">
                <a:effectLst/>
                <a:ea typeface="Calibri" panose="020F0502020204030204" pitchFamily="34" charset="0"/>
              </a:rPr>
              <a:t> werden euch angezeigt? Welche Videos oder Profile werden euch </a:t>
            </a:r>
            <a:r>
              <a:rPr lang="de-AT" sz="2000" b="1" dirty="0">
                <a:solidFill>
                  <a:schemeClr val="accent1"/>
                </a:solidFill>
                <a:effectLst/>
                <a:ea typeface="Calibri" panose="020F0502020204030204" pitchFamily="34" charset="0"/>
              </a:rPr>
              <a:t>vorgeschlagen</a:t>
            </a:r>
            <a:r>
              <a:rPr lang="de-AT" sz="2000" dirty="0">
                <a:effectLst/>
                <a:ea typeface="Calibri" panose="020F0502020204030204" pitchFamily="34" charset="0"/>
              </a:rPr>
              <a:t>?</a:t>
            </a:r>
          </a:p>
          <a:p>
            <a:r>
              <a:rPr lang="de-AT" sz="2000" dirty="0">
                <a:effectLst/>
                <a:ea typeface="Calibri" panose="020F0502020204030204" pitchFamily="34" charset="0"/>
              </a:rPr>
              <a:t>Notiert euch </a:t>
            </a:r>
            <a:r>
              <a:rPr lang="de-AT" sz="2000" b="1" dirty="0">
                <a:solidFill>
                  <a:schemeClr val="accent1"/>
                </a:solidFill>
                <a:effectLst/>
                <a:ea typeface="Calibri" panose="020F0502020204030204" pitchFamily="34" charset="0"/>
              </a:rPr>
              <a:t>mögliche Eigenschaften, Interessen, Hobbys </a:t>
            </a:r>
            <a:r>
              <a:rPr lang="de-AT" sz="2000" dirty="0">
                <a:effectLst/>
                <a:ea typeface="Calibri" panose="020F0502020204030204" pitchFamily="34" charset="0"/>
              </a:rPr>
              <a:t>usw., die die Besitzer*innen der Profile haben könnten. </a:t>
            </a:r>
          </a:p>
          <a:p>
            <a:r>
              <a:rPr lang="de-AT" sz="2000" dirty="0">
                <a:effectLst/>
                <a:ea typeface="Calibri" panose="020F0502020204030204" pitchFamily="34" charset="0"/>
              </a:rPr>
              <a:t>Wie sehr ähneln die Charakterisierungen den tatsächlichen Profilbesitzer*innen?</a:t>
            </a:r>
            <a:br>
              <a:rPr lang="de-AT" sz="2000" dirty="0">
                <a:effectLst/>
                <a:ea typeface="Calibri" panose="020F0502020204030204" pitchFamily="34" charset="0"/>
              </a:rPr>
            </a:br>
            <a:r>
              <a:rPr lang="de-AT" sz="2000" dirty="0">
                <a:effectLst/>
                <a:ea typeface="Calibri" panose="020F0502020204030204" pitchFamily="34" charset="0"/>
              </a:rPr>
              <a:t>Was hat die Profilbesitzer*innen überrascht? Überlegt euch, warum manche Werbungen oder Vorschläge eurer Meinung nach nicht zur Person passen, aber trotzdem vorgeschlagen werden. </a:t>
            </a:r>
            <a:endParaRPr lang="de-DE" sz="2000" dirty="0"/>
          </a:p>
          <a:p>
            <a:endParaRPr lang="de-DE" sz="2400" dirty="0"/>
          </a:p>
        </p:txBody>
      </p:sp>
    </p:spTree>
    <p:extLst>
      <p:ext uri="{BB962C8B-B14F-4D97-AF65-F5344CB8AC3E}">
        <p14:creationId xmlns:p14="http://schemas.microsoft.com/office/powerpoint/2010/main" val="1029691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D22071-17F8-97D8-83AA-E4825E13585F}"/>
              </a:ext>
            </a:extLst>
          </p:cNvPr>
          <p:cNvSpPr>
            <a:spLocks noGrp="1"/>
          </p:cNvSpPr>
          <p:nvPr>
            <p:ph type="title"/>
          </p:nvPr>
        </p:nvSpPr>
        <p:spPr/>
        <p:txBody>
          <a:bodyPr>
            <a:normAutofit/>
          </a:bodyPr>
          <a:lstStyle/>
          <a:p>
            <a:r>
              <a:rPr lang="de-AT" sz="3600" b="1" dirty="0">
                <a:effectLst/>
                <a:ea typeface="Calibri" panose="020F0502020204030204" pitchFamily="34" charset="0"/>
              </a:rPr>
              <a:t>Aufgabe – </a:t>
            </a:r>
            <a:r>
              <a:rPr lang="de-AT" sz="3600" dirty="0"/>
              <a:t>Zeig mir deinen Account und ich sag dir, wer du bist</a:t>
            </a:r>
            <a:endParaRPr lang="de-DE" sz="3600" dirty="0"/>
          </a:p>
        </p:txBody>
      </p:sp>
      <p:sp>
        <p:nvSpPr>
          <p:cNvPr id="3" name="Inhaltsplatzhalter 2">
            <a:extLst>
              <a:ext uri="{FF2B5EF4-FFF2-40B4-BE49-F238E27FC236}">
                <a16:creationId xmlns:a16="http://schemas.microsoft.com/office/drawing/2014/main" id="{6046F2E7-0A14-B9DB-B418-D7FD83A0B274}"/>
              </a:ext>
            </a:extLst>
          </p:cNvPr>
          <p:cNvSpPr>
            <a:spLocks noGrp="1"/>
          </p:cNvSpPr>
          <p:nvPr>
            <p:ph idx="1"/>
          </p:nvPr>
        </p:nvSpPr>
        <p:spPr>
          <a:xfrm>
            <a:off x="850392" y="1889759"/>
            <a:ext cx="9693408" cy="4275011"/>
          </a:xfrm>
        </p:spPr>
        <p:txBody>
          <a:bodyPr>
            <a:normAutofit/>
          </a:bodyPr>
          <a:lstStyle/>
          <a:p>
            <a:r>
              <a:rPr lang="de-AT" dirty="0">
                <a:effectLst/>
                <a:ea typeface="Calibri" panose="020F0502020204030204" pitchFamily="34" charset="0"/>
              </a:rPr>
              <a:t>Fordert die Daten </a:t>
            </a:r>
            <a:r>
              <a:rPr lang="de-AT" dirty="0">
                <a:ea typeface="Calibri" panose="020F0502020204030204" pitchFamily="34" charset="0"/>
              </a:rPr>
              <a:t>eurer </a:t>
            </a:r>
            <a:r>
              <a:rPr lang="de-AT" dirty="0" err="1">
                <a:ea typeface="Calibri" panose="020F0502020204030204" pitchFamily="34" charset="0"/>
              </a:rPr>
              <a:t>Social</a:t>
            </a:r>
            <a:r>
              <a:rPr lang="de-AT" dirty="0">
                <a:ea typeface="Calibri" panose="020F0502020204030204" pitchFamily="34" charset="0"/>
              </a:rPr>
              <a:t> Media Profile </a:t>
            </a:r>
            <a:r>
              <a:rPr lang="de-AT" dirty="0">
                <a:effectLst/>
                <a:ea typeface="Calibri" panose="020F0502020204030204" pitchFamily="34" charset="0"/>
              </a:rPr>
              <a:t>an</a:t>
            </a:r>
          </a:p>
          <a:p>
            <a:pPr marL="0" indent="0">
              <a:buNone/>
            </a:pPr>
            <a:r>
              <a:rPr lang="de-AT" dirty="0">
                <a:effectLst/>
              </a:rPr>
              <a:t> </a:t>
            </a:r>
          </a:p>
          <a:p>
            <a:r>
              <a:rPr lang="de-DE" dirty="0"/>
              <a:t>Folgt dafür den Anleitungen oder recherchiert online, wie man diese Daten-Berichte anfordern kann</a:t>
            </a:r>
          </a:p>
          <a:p>
            <a:endParaRPr lang="de-DE" dirty="0"/>
          </a:p>
          <a:p>
            <a:r>
              <a:rPr lang="de-DE" dirty="0"/>
              <a:t>Bedenkt, dass es mehrere Tage dauern kann, bis ihr diese per Mail erhaltet!</a:t>
            </a:r>
          </a:p>
        </p:txBody>
      </p:sp>
    </p:spTree>
    <p:extLst>
      <p:ext uri="{BB962C8B-B14F-4D97-AF65-F5344CB8AC3E}">
        <p14:creationId xmlns:p14="http://schemas.microsoft.com/office/powerpoint/2010/main" val="2377282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D22071-17F8-97D8-83AA-E4825E13585F}"/>
              </a:ext>
            </a:extLst>
          </p:cNvPr>
          <p:cNvSpPr>
            <a:spLocks noGrp="1"/>
          </p:cNvSpPr>
          <p:nvPr>
            <p:ph type="title"/>
          </p:nvPr>
        </p:nvSpPr>
        <p:spPr/>
        <p:txBody>
          <a:bodyPr>
            <a:normAutofit/>
          </a:bodyPr>
          <a:lstStyle/>
          <a:p>
            <a:r>
              <a:rPr lang="de-AT" sz="3600" b="1" dirty="0">
                <a:effectLst/>
                <a:ea typeface="Calibri" panose="020F0502020204030204" pitchFamily="34" charset="0"/>
              </a:rPr>
              <a:t>Aufgabe – </a:t>
            </a:r>
            <a:r>
              <a:rPr lang="de-AT" sz="3600" dirty="0"/>
              <a:t>Zeig mir deinen Account und ich sag dir, wer du bist</a:t>
            </a:r>
            <a:endParaRPr lang="de-DE" sz="3600" dirty="0"/>
          </a:p>
        </p:txBody>
      </p:sp>
      <p:sp>
        <p:nvSpPr>
          <p:cNvPr id="3" name="Inhaltsplatzhalter 2">
            <a:extLst>
              <a:ext uri="{FF2B5EF4-FFF2-40B4-BE49-F238E27FC236}">
                <a16:creationId xmlns:a16="http://schemas.microsoft.com/office/drawing/2014/main" id="{6046F2E7-0A14-B9DB-B418-D7FD83A0B274}"/>
              </a:ext>
            </a:extLst>
          </p:cNvPr>
          <p:cNvSpPr>
            <a:spLocks noGrp="1"/>
          </p:cNvSpPr>
          <p:nvPr>
            <p:ph idx="1"/>
          </p:nvPr>
        </p:nvSpPr>
        <p:spPr>
          <a:xfrm>
            <a:off x="1546670" y="2036063"/>
            <a:ext cx="9693408" cy="4275011"/>
          </a:xfrm>
        </p:spPr>
        <p:txBody>
          <a:bodyPr>
            <a:normAutofit/>
          </a:bodyPr>
          <a:lstStyle/>
          <a:p>
            <a:r>
              <a:rPr lang="de-AT" sz="3200" dirty="0">
                <a:effectLst/>
                <a:ea typeface="Calibri" panose="020F0502020204030204" pitchFamily="34" charset="0"/>
              </a:rPr>
              <a:t>Seht euch eure Berichte an</a:t>
            </a:r>
            <a:br>
              <a:rPr lang="de-AT" sz="3200" dirty="0">
                <a:effectLst/>
                <a:ea typeface="Calibri" panose="020F0502020204030204" pitchFamily="34" charset="0"/>
              </a:rPr>
            </a:br>
            <a:endParaRPr lang="de-AT" sz="3200" dirty="0">
              <a:effectLst/>
              <a:ea typeface="Calibri" panose="020F0502020204030204" pitchFamily="34" charset="0"/>
            </a:endParaRPr>
          </a:p>
          <a:p>
            <a:r>
              <a:rPr lang="de-AT" sz="3200" dirty="0">
                <a:effectLst/>
                <a:ea typeface="Calibri" panose="020F0502020204030204" pitchFamily="34" charset="0"/>
              </a:rPr>
              <a:t>Was überrascht euch? </a:t>
            </a:r>
            <a:br>
              <a:rPr lang="de-AT" sz="3200" dirty="0">
                <a:effectLst/>
                <a:ea typeface="Calibri" panose="020F0502020204030204" pitchFamily="34" charset="0"/>
              </a:rPr>
            </a:br>
            <a:endParaRPr lang="de-AT" sz="3200" dirty="0">
              <a:effectLst/>
              <a:ea typeface="Calibri" panose="020F0502020204030204" pitchFamily="34" charset="0"/>
            </a:endParaRPr>
          </a:p>
          <a:p>
            <a:r>
              <a:rPr lang="de-AT" sz="3200" dirty="0">
                <a:effectLst/>
                <a:ea typeface="Calibri" panose="020F0502020204030204" pitchFamily="34" charset="0"/>
              </a:rPr>
              <a:t>Wovon habt ihr gewusst, dass diese App, diese Informationen speichert? </a:t>
            </a:r>
          </a:p>
          <a:p>
            <a:pPr marL="0" indent="0">
              <a:buNone/>
            </a:pPr>
            <a:endParaRPr lang="de-DE" sz="3200" dirty="0"/>
          </a:p>
        </p:txBody>
      </p:sp>
    </p:spTree>
    <p:extLst>
      <p:ext uri="{BB962C8B-B14F-4D97-AF65-F5344CB8AC3E}">
        <p14:creationId xmlns:p14="http://schemas.microsoft.com/office/powerpoint/2010/main" val="2482475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2E3593-1C8D-4804-D869-FF1162A43EEF}"/>
              </a:ext>
            </a:extLst>
          </p:cNvPr>
          <p:cNvSpPr>
            <a:spLocks noGrp="1"/>
          </p:cNvSpPr>
          <p:nvPr>
            <p:ph type="title"/>
          </p:nvPr>
        </p:nvSpPr>
        <p:spPr>
          <a:xfrm>
            <a:off x="1192435" y="939800"/>
            <a:ext cx="9807129" cy="4978400"/>
          </a:xfrm>
        </p:spPr>
        <p:txBody>
          <a:bodyPr>
            <a:normAutofit/>
          </a:bodyPr>
          <a:lstStyle/>
          <a:p>
            <a:r>
              <a:rPr lang="en-US" sz="3600" dirty="0">
                <a:effectLst/>
                <a:ea typeface="Calibri" panose="020F0502020204030204" pitchFamily="34" charset="0"/>
              </a:rPr>
              <a:t>„Zu </a:t>
            </a:r>
            <a:r>
              <a:rPr lang="en-US" sz="3600" dirty="0" err="1">
                <a:effectLst/>
                <a:ea typeface="Calibri" panose="020F0502020204030204" pitchFamily="34" charset="0"/>
              </a:rPr>
              <a:t>argumentieren</a:t>
            </a:r>
            <a:r>
              <a:rPr lang="en-US" sz="3600" dirty="0">
                <a:effectLst/>
                <a:ea typeface="Calibri" panose="020F0502020204030204" pitchFamily="34" charset="0"/>
              </a:rPr>
              <a:t>, </a:t>
            </a:r>
            <a:r>
              <a:rPr lang="en-US" sz="3600" dirty="0" err="1">
                <a:effectLst/>
                <a:ea typeface="Calibri" panose="020F0502020204030204" pitchFamily="34" charset="0"/>
              </a:rPr>
              <a:t>dass</a:t>
            </a:r>
            <a:r>
              <a:rPr lang="en-US" sz="3600" dirty="0">
                <a:effectLst/>
                <a:ea typeface="Calibri" panose="020F0502020204030204" pitchFamily="34" charset="0"/>
              </a:rPr>
              <a:t> </a:t>
            </a:r>
            <a:r>
              <a:rPr lang="en-US" sz="3600" dirty="0" err="1">
                <a:effectLst/>
                <a:ea typeface="Calibri" panose="020F0502020204030204" pitchFamily="34" charset="0"/>
              </a:rPr>
              <a:t>dir</a:t>
            </a:r>
            <a:r>
              <a:rPr lang="en-US" sz="3600" dirty="0">
                <a:effectLst/>
                <a:ea typeface="Calibri" panose="020F0502020204030204" pitchFamily="34" charset="0"/>
              </a:rPr>
              <a:t> das </a:t>
            </a:r>
            <a:r>
              <a:rPr lang="en-US" sz="3600" dirty="0" err="1">
                <a:solidFill>
                  <a:schemeClr val="accent1"/>
                </a:solidFill>
                <a:effectLst/>
                <a:ea typeface="Calibri" panose="020F0502020204030204" pitchFamily="34" charset="0"/>
              </a:rPr>
              <a:t>Recht</a:t>
            </a:r>
            <a:r>
              <a:rPr lang="en-US" sz="3600" dirty="0">
                <a:solidFill>
                  <a:schemeClr val="accent1"/>
                </a:solidFill>
                <a:effectLst/>
                <a:ea typeface="Calibri" panose="020F0502020204030204" pitchFamily="34" charset="0"/>
              </a:rPr>
              <a:t> auf </a:t>
            </a:r>
            <a:r>
              <a:rPr lang="en-US" sz="3600" dirty="0" err="1">
                <a:solidFill>
                  <a:schemeClr val="accent1"/>
                </a:solidFill>
                <a:effectLst/>
                <a:ea typeface="Calibri" panose="020F0502020204030204" pitchFamily="34" charset="0"/>
              </a:rPr>
              <a:t>Privatsphäre</a:t>
            </a:r>
            <a:r>
              <a:rPr lang="en-US" sz="3600" dirty="0">
                <a:effectLst/>
                <a:ea typeface="Calibri" panose="020F0502020204030204" pitchFamily="34" charset="0"/>
              </a:rPr>
              <a:t> egal </a:t>
            </a:r>
            <a:r>
              <a:rPr lang="en-US" sz="3600" dirty="0" err="1">
                <a:effectLst/>
                <a:ea typeface="Calibri" panose="020F0502020204030204" pitchFamily="34" charset="0"/>
              </a:rPr>
              <a:t>ist</a:t>
            </a:r>
            <a:r>
              <a:rPr lang="en-US" sz="3600" dirty="0">
                <a:effectLst/>
                <a:ea typeface="Calibri" panose="020F0502020204030204" pitchFamily="34" charset="0"/>
              </a:rPr>
              <a:t>, </a:t>
            </a:r>
            <a:r>
              <a:rPr lang="en-US" sz="3600" dirty="0" err="1">
                <a:effectLst/>
                <a:ea typeface="Calibri" panose="020F0502020204030204" pitchFamily="34" charset="0"/>
              </a:rPr>
              <a:t>weil</a:t>
            </a:r>
            <a:r>
              <a:rPr lang="en-US" sz="3600" dirty="0">
                <a:effectLst/>
                <a:ea typeface="Calibri" panose="020F0502020204030204" pitchFamily="34" charset="0"/>
              </a:rPr>
              <a:t> du </a:t>
            </a:r>
            <a:r>
              <a:rPr lang="en-US" sz="3600" dirty="0" err="1">
                <a:effectLst/>
                <a:ea typeface="Calibri" panose="020F0502020204030204" pitchFamily="34" charset="0"/>
              </a:rPr>
              <a:t>nichts</a:t>
            </a:r>
            <a:r>
              <a:rPr lang="en-US" sz="3600" dirty="0">
                <a:effectLst/>
                <a:ea typeface="Calibri" panose="020F0502020204030204" pitchFamily="34" charset="0"/>
              </a:rPr>
              <a:t> </a:t>
            </a:r>
            <a:r>
              <a:rPr lang="en-US" sz="3600" dirty="0" err="1">
                <a:effectLst/>
                <a:ea typeface="Calibri" panose="020F0502020204030204" pitchFamily="34" charset="0"/>
              </a:rPr>
              <a:t>zu</a:t>
            </a:r>
            <a:r>
              <a:rPr lang="en-US" sz="3600" dirty="0">
                <a:effectLst/>
                <a:ea typeface="Calibri" panose="020F0502020204030204" pitchFamily="34" charset="0"/>
              </a:rPr>
              <a:t> </a:t>
            </a:r>
            <a:r>
              <a:rPr lang="en-US" sz="3600" dirty="0" err="1">
                <a:effectLst/>
                <a:ea typeface="Calibri" panose="020F0502020204030204" pitchFamily="34" charset="0"/>
              </a:rPr>
              <a:t>verbergen</a:t>
            </a:r>
            <a:r>
              <a:rPr lang="en-US" sz="3600" dirty="0">
                <a:effectLst/>
                <a:ea typeface="Calibri" panose="020F0502020204030204" pitchFamily="34" charset="0"/>
              </a:rPr>
              <a:t> hast, </a:t>
            </a:r>
            <a:r>
              <a:rPr lang="en-US" sz="3600" dirty="0" err="1">
                <a:effectLst/>
                <a:ea typeface="Calibri" panose="020F0502020204030204" pitchFamily="34" charset="0"/>
              </a:rPr>
              <a:t>ist</a:t>
            </a:r>
            <a:r>
              <a:rPr lang="en-US" sz="3600" dirty="0">
                <a:effectLst/>
                <a:ea typeface="Calibri" panose="020F0502020204030204" pitchFamily="34" charset="0"/>
              </a:rPr>
              <a:t> </a:t>
            </a:r>
            <a:r>
              <a:rPr lang="en-US" sz="3600" dirty="0" err="1">
                <a:effectLst/>
                <a:ea typeface="Calibri" panose="020F0502020204030204" pitchFamily="34" charset="0"/>
              </a:rPr>
              <a:t>nichts</a:t>
            </a:r>
            <a:r>
              <a:rPr lang="en-US" sz="3600" dirty="0">
                <a:effectLst/>
                <a:ea typeface="Calibri" panose="020F0502020204030204" pitchFamily="34" charset="0"/>
              </a:rPr>
              <a:t> </a:t>
            </a:r>
            <a:r>
              <a:rPr lang="en-US" sz="3600" dirty="0" err="1">
                <a:effectLst/>
                <a:ea typeface="Calibri" panose="020F0502020204030204" pitchFamily="34" charset="0"/>
              </a:rPr>
              <a:t>anderes</a:t>
            </a:r>
            <a:r>
              <a:rPr lang="en-US" sz="3600" dirty="0">
                <a:effectLst/>
                <a:ea typeface="Calibri" panose="020F0502020204030204" pitchFamily="34" charset="0"/>
              </a:rPr>
              <a:t>, </a:t>
            </a:r>
            <a:r>
              <a:rPr lang="en-US" sz="3600" dirty="0" err="1">
                <a:effectLst/>
                <a:ea typeface="Calibri" panose="020F0502020204030204" pitchFamily="34" charset="0"/>
              </a:rPr>
              <a:t>als</a:t>
            </a:r>
            <a:r>
              <a:rPr lang="en-US" sz="3600" dirty="0">
                <a:effectLst/>
                <a:ea typeface="Calibri" panose="020F0502020204030204" pitchFamily="34" charset="0"/>
              </a:rPr>
              <a:t> </a:t>
            </a:r>
            <a:r>
              <a:rPr lang="en-US" sz="3600" dirty="0" err="1">
                <a:effectLst/>
                <a:ea typeface="Calibri" panose="020F0502020204030204" pitchFamily="34" charset="0"/>
              </a:rPr>
              <a:t>zu</a:t>
            </a:r>
            <a:r>
              <a:rPr lang="en-US" sz="3600" dirty="0">
                <a:effectLst/>
                <a:ea typeface="Calibri" panose="020F0502020204030204" pitchFamily="34" charset="0"/>
              </a:rPr>
              <a:t> </a:t>
            </a:r>
            <a:r>
              <a:rPr lang="en-US" sz="3600" dirty="0" err="1">
                <a:effectLst/>
                <a:ea typeface="Calibri" panose="020F0502020204030204" pitchFamily="34" charset="0"/>
              </a:rPr>
              <a:t>sagen</a:t>
            </a:r>
            <a:r>
              <a:rPr lang="en-US" sz="3600" dirty="0">
                <a:effectLst/>
                <a:ea typeface="Calibri" panose="020F0502020204030204" pitchFamily="34" charset="0"/>
              </a:rPr>
              <a:t>, </a:t>
            </a:r>
            <a:r>
              <a:rPr lang="en-US" sz="3600" dirty="0" err="1">
                <a:effectLst/>
                <a:ea typeface="Calibri" panose="020F0502020204030204" pitchFamily="34" charset="0"/>
              </a:rPr>
              <a:t>dass</a:t>
            </a:r>
            <a:r>
              <a:rPr lang="en-US" sz="3600" dirty="0">
                <a:effectLst/>
                <a:ea typeface="Calibri" panose="020F0502020204030204" pitchFamily="34" charset="0"/>
              </a:rPr>
              <a:t> </a:t>
            </a:r>
            <a:r>
              <a:rPr lang="en-US" sz="3600" dirty="0" err="1">
                <a:effectLst/>
                <a:ea typeface="Calibri" panose="020F0502020204030204" pitchFamily="34" charset="0"/>
              </a:rPr>
              <a:t>dir</a:t>
            </a:r>
            <a:r>
              <a:rPr lang="en-US" sz="3600" dirty="0">
                <a:effectLst/>
                <a:ea typeface="Calibri" panose="020F0502020204030204" pitchFamily="34" charset="0"/>
              </a:rPr>
              <a:t> </a:t>
            </a:r>
            <a:r>
              <a:rPr lang="en-US" sz="3600" dirty="0" err="1">
                <a:solidFill>
                  <a:schemeClr val="accent1"/>
                </a:solidFill>
                <a:effectLst/>
                <a:ea typeface="Calibri" panose="020F0502020204030204" pitchFamily="34" charset="0"/>
              </a:rPr>
              <a:t>Meinungsfreiheit</a:t>
            </a:r>
            <a:r>
              <a:rPr lang="en-US" sz="3600" dirty="0">
                <a:effectLst/>
                <a:ea typeface="Calibri" panose="020F0502020204030204" pitchFamily="34" charset="0"/>
              </a:rPr>
              <a:t> egal </a:t>
            </a:r>
            <a:r>
              <a:rPr lang="en-US" sz="3600" dirty="0" err="1">
                <a:effectLst/>
                <a:ea typeface="Calibri" panose="020F0502020204030204" pitchFamily="34" charset="0"/>
              </a:rPr>
              <a:t>ist</a:t>
            </a:r>
            <a:r>
              <a:rPr lang="en-US" sz="3600" dirty="0">
                <a:effectLst/>
                <a:ea typeface="Calibri" panose="020F0502020204030204" pitchFamily="34" charset="0"/>
              </a:rPr>
              <a:t>, </a:t>
            </a:r>
            <a:r>
              <a:rPr lang="en-US" sz="3600" dirty="0" err="1">
                <a:effectLst/>
                <a:ea typeface="Calibri" panose="020F0502020204030204" pitchFamily="34" charset="0"/>
              </a:rPr>
              <a:t>weil</a:t>
            </a:r>
            <a:r>
              <a:rPr lang="en-US" sz="3600" dirty="0">
                <a:effectLst/>
                <a:ea typeface="Calibri" panose="020F0502020204030204" pitchFamily="34" charset="0"/>
              </a:rPr>
              <a:t> du </a:t>
            </a:r>
            <a:r>
              <a:rPr lang="en-US" sz="3600" dirty="0" err="1">
                <a:effectLst/>
                <a:ea typeface="Calibri" panose="020F0502020204030204" pitchFamily="34" charset="0"/>
              </a:rPr>
              <a:t>nichts</a:t>
            </a:r>
            <a:r>
              <a:rPr lang="en-US" sz="3600" dirty="0">
                <a:effectLst/>
                <a:ea typeface="Calibri" panose="020F0502020204030204" pitchFamily="34" charset="0"/>
              </a:rPr>
              <a:t> </a:t>
            </a:r>
            <a:r>
              <a:rPr lang="en-US" sz="3600" dirty="0" err="1">
                <a:effectLst/>
                <a:ea typeface="Calibri" panose="020F0502020204030204" pitchFamily="34" charset="0"/>
              </a:rPr>
              <a:t>zu</a:t>
            </a:r>
            <a:r>
              <a:rPr lang="en-US" sz="3600" dirty="0">
                <a:effectLst/>
                <a:ea typeface="Calibri" panose="020F0502020204030204" pitchFamily="34" charset="0"/>
              </a:rPr>
              <a:t> </a:t>
            </a:r>
            <a:r>
              <a:rPr lang="en-US" sz="3600" dirty="0" err="1">
                <a:effectLst/>
                <a:ea typeface="Calibri" panose="020F0502020204030204" pitchFamily="34" charset="0"/>
              </a:rPr>
              <a:t>sagen</a:t>
            </a:r>
            <a:r>
              <a:rPr lang="en-US" sz="3600" dirty="0">
                <a:effectLst/>
                <a:ea typeface="Calibri" panose="020F0502020204030204" pitchFamily="34" charset="0"/>
              </a:rPr>
              <a:t> hast.“</a:t>
            </a:r>
            <a:br>
              <a:rPr lang="en-US" sz="3600">
                <a:effectLst/>
                <a:ea typeface="Calibri" panose="020F0502020204030204" pitchFamily="34" charset="0"/>
              </a:rPr>
            </a:br>
            <a:br>
              <a:rPr lang="en-US" sz="3600" dirty="0">
                <a:effectLst/>
                <a:ea typeface="Calibri" panose="020F0502020204030204" pitchFamily="34" charset="0"/>
              </a:rPr>
            </a:br>
            <a:r>
              <a:rPr lang="en-US" sz="3600" dirty="0">
                <a:effectLst/>
                <a:ea typeface="Calibri" panose="020F0502020204030204" pitchFamily="34" charset="0"/>
              </a:rPr>
              <a:t>							</a:t>
            </a:r>
            <a:r>
              <a:rPr lang="en-US" sz="2400" dirty="0">
                <a:effectLst/>
                <a:ea typeface="Calibri" panose="020F0502020204030204" pitchFamily="34" charset="0"/>
              </a:rPr>
              <a:t>– Edward Snowden</a:t>
            </a:r>
            <a:endParaRPr lang="de-DE" sz="7200" dirty="0"/>
          </a:p>
        </p:txBody>
      </p:sp>
    </p:spTree>
    <p:extLst>
      <p:ext uri="{BB962C8B-B14F-4D97-AF65-F5344CB8AC3E}">
        <p14:creationId xmlns:p14="http://schemas.microsoft.com/office/powerpoint/2010/main" val="2060149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D2896D-D970-4D0A-D5BB-29906393174C}"/>
              </a:ext>
            </a:extLst>
          </p:cNvPr>
          <p:cNvSpPr>
            <a:spLocks noGrp="1"/>
          </p:cNvSpPr>
          <p:nvPr>
            <p:ph type="title"/>
          </p:nvPr>
        </p:nvSpPr>
        <p:spPr>
          <a:xfrm>
            <a:off x="1595438" y="365125"/>
            <a:ext cx="9807129" cy="1325563"/>
          </a:xfrm>
        </p:spPr>
        <p:txBody>
          <a:bodyPr>
            <a:normAutofit fontScale="90000"/>
          </a:bodyPr>
          <a:lstStyle/>
          <a:p>
            <a:r>
              <a:rPr lang="de-DE" sz="4000" dirty="0"/>
              <a:t>Wie viele Daten glaubt ihr, produziert ihr durchschnittlich pro Tag?</a:t>
            </a:r>
          </a:p>
        </p:txBody>
      </p:sp>
      <p:sp>
        <p:nvSpPr>
          <p:cNvPr id="3" name="Inhaltsplatzhalter 2">
            <a:extLst>
              <a:ext uri="{FF2B5EF4-FFF2-40B4-BE49-F238E27FC236}">
                <a16:creationId xmlns:a16="http://schemas.microsoft.com/office/drawing/2014/main" id="{1CC040D8-DF04-465D-BDFE-81B96DEC084D}"/>
              </a:ext>
            </a:extLst>
          </p:cNvPr>
          <p:cNvSpPr>
            <a:spLocks noGrp="1"/>
          </p:cNvSpPr>
          <p:nvPr>
            <p:ph idx="1"/>
          </p:nvPr>
        </p:nvSpPr>
        <p:spPr>
          <a:xfrm>
            <a:off x="2243328" y="2145791"/>
            <a:ext cx="8288280" cy="4031171"/>
          </a:xfrm>
        </p:spPr>
        <p:txBody>
          <a:bodyPr/>
          <a:lstStyle/>
          <a:p>
            <a:pPr marL="0" indent="0">
              <a:lnSpc>
                <a:spcPct val="150000"/>
              </a:lnSpc>
              <a:buNone/>
            </a:pPr>
            <a:r>
              <a:rPr lang="de-DE" sz="3200" dirty="0"/>
              <a:t>1GB / 1000 MB</a:t>
            </a:r>
          </a:p>
          <a:p>
            <a:pPr marL="0" indent="0">
              <a:lnSpc>
                <a:spcPct val="150000"/>
              </a:lnSpc>
              <a:buNone/>
            </a:pPr>
            <a:r>
              <a:rPr lang="de-DE" sz="3200" dirty="0"/>
              <a:t>3 GB / 3000 MB</a:t>
            </a:r>
          </a:p>
          <a:p>
            <a:pPr marL="0" indent="0">
              <a:lnSpc>
                <a:spcPct val="150000"/>
              </a:lnSpc>
              <a:buNone/>
            </a:pPr>
            <a:r>
              <a:rPr lang="de-DE" sz="3200" dirty="0"/>
              <a:t>0,45 GB / 450 MB</a:t>
            </a:r>
          </a:p>
          <a:p>
            <a:pPr marL="0" indent="0">
              <a:lnSpc>
                <a:spcPct val="150000"/>
              </a:lnSpc>
              <a:buNone/>
            </a:pPr>
            <a:r>
              <a:rPr lang="de-DE" sz="3200" dirty="0"/>
              <a:t>0,05 GB / 50 MB</a:t>
            </a:r>
          </a:p>
          <a:p>
            <a:endParaRPr lang="de-DE" dirty="0"/>
          </a:p>
        </p:txBody>
      </p:sp>
      <p:pic>
        <p:nvPicPr>
          <p:cNvPr id="4" name="Grafik 3">
            <a:extLst>
              <a:ext uri="{FF2B5EF4-FFF2-40B4-BE49-F238E27FC236}">
                <a16:creationId xmlns:a16="http://schemas.microsoft.com/office/drawing/2014/main" id="{0F146650-3D47-FA10-803D-2F974683F59A}"/>
              </a:ext>
            </a:extLst>
          </p:cNvPr>
          <p:cNvPicPr>
            <a:picLocks noChangeAspect="1"/>
          </p:cNvPicPr>
          <p:nvPr/>
        </p:nvPicPr>
        <p:blipFill>
          <a:blip r:embed="rId2"/>
          <a:stretch>
            <a:fillRect/>
          </a:stretch>
        </p:blipFill>
        <p:spPr>
          <a:xfrm>
            <a:off x="1484417" y="2280856"/>
            <a:ext cx="637176" cy="637176"/>
          </a:xfrm>
          <a:prstGeom prst="rect">
            <a:avLst/>
          </a:prstGeom>
        </p:spPr>
      </p:pic>
      <p:pic>
        <p:nvPicPr>
          <p:cNvPr id="5" name="Grafik 4">
            <a:extLst>
              <a:ext uri="{FF2B5EF4-FFF2-40B4-BE49-F238E27FC236}">
                <a16:creationId xmlns:a16="http://schemas.microsoft.com/office/drawing/2014/main" id="{9CFCE380-CCC3-1967-0862-7232001B19B8}"/>
              </a:ext>
            </a:extLst>
          </p:cNvPr>
          <p:cNvPicPr>
            <a:picLocks noChangeAspect="1"/>
          </p:cNvPicPr>
          <p:nvPr/>
        </p:nvPicPr>
        <p:blipFill>
          <a:blip r:embed="rId2"/>
          <a:stretch>
            <a:fillRect/>
          </a:stretch>
        </p:blipFill>
        <p:spPr>
          <a:xfrm>
            <a:off x="1484417" y="3110412"/>
            <a:ext cx="637176" cy="637176"/>
          </a:xfrm>
          <a:prstGeom prst="rect">
            <a:avLst/>
          </a:prstGeom>
        </p:spPr>
      </p:pic>
      <p:pic>
        <p:nvPicPr>
          <p:cNvPr id="6" name="Grafik 5">
            <a:extLst>
              <a:ext uri="{FF2B5EF4-FFF2-40B4-BE49-F238E27FC236}">
                <a16:creationId xmlns:a16="http://schemas.microsoft.com/office/drawing/2014/main" id="{763AAB88-A919-B0A6-4BEE-7A4342F00894}"/>
              </a:ext>
            </a:extLst>
          </p:cNvPr>
          <p:cNvPicPr>
            <a:picLocks noChangeAspect="1"/>
          </p:cNvPicPr>
          <p:nvPr/>
        </p:nvPicPr>
        <p:blipFill>
          <a:blip r:embed="rId2"/>
          <a:stretch>
            <a:fillRect/>
          </a:stretch>
        </p:blipFill>
        <p:spPr>
          <a:xfrm>
            <a:off x="1484417" y="3988653"/>
            <a:ext cx="637176" cy="637176"/>
          </a:xfrm>
          <a:prstGeom prst="rect">
            <a:avLst/>
          </a:prstGeom>
        </p:spPr>
      </p:pic>
      <p:pic>
        <p:nvPicPr>
          <p:cNvPr id="7" name="Grafik 6">
            <a:extLst>
              <a:ext uri="{FF2B5EF4-FFF2-40B4-BE49-F238E27FC236}">
                <a16:creationId xmlns:a16="http://schemas.microsoft.com/office/drawing/2014/main" id="{D6DE19A3-3B87-FB20-BA8B-164B5350D5F5}"/>
              </a:ext>
            </a:extLst>
          </p:cNvPr>
          <p:cNvPicPr>
            <a:picLocks noChangeAspect="1"/>
          </p:cNvPicPr>
          <p:nvPr/>
        </p:nvPicPr>
        <p:blipFill>
          <a:blip r:embed="rId2"/>
          <a:stretch>
            <a:fillRect/>
          </a:stretch>
        </p:blipFill>
        <p:spPr>
          <a:xfrm>
            <a:off x="1484417" y="4880301"/>
            <a:ext cx="637176" cy="637176"/>
          </a:xfrm>
          <a:prstGeom prst="rect">
            <a:avLst/>
          </a:prstGeom>
        </p:spPr>
      </p:pic>
    </p:spTree>
    <p:extLst>
      <p:ext uri="{BB962C8B-B14F-4D97-AF65-F5344CB8AC3E}">
        <p14:creationId xmlns:p14="http://schemas.microsoft.com/office/powerpoint/2010/main" val="4093753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D2896D-D970-4D0A-D5BB-29906393174C}"/>
              </a:ext>
            </a:extLst>
          </p:cNvPr>
          <p:cNvSpPr>
            <a:spLocks noGrp="1"/>
          </p:cNvSpPr>
          <p:nvPr>
            <p:ph type="title"/>
          </p:nvPr>
        </p:nvSpPr>
        <p:spPr>
          <a:xfrm>
            <a:off x="1595438" y="365125"/>
            <a:ext cx="9807129" cy="1325563"/>
          </a:xfrm>
        </p:spPr>
        <p:txBody>
          <a:bodyPr>
            <a:normAutofit fontScale="90000"/>
          </a:bodyPr>
          <a:lstStyle/>
          <a:p>
            <a:r>
              <a:rPr lang="de-DE" sz="4000" dirty="0"/>
              <a:t>Wie viele Daten glaubt ihr, produziert ihr durchschnittlich pro Tag?</a:t>
            </a:r>
          </a:p>
        </p:txBody>
      </p:sp>
      <p:sp>
        <p:nvSpPr>
          <p:cNvPr id="3" name="Inhaltsplatzhalter 2">
            <a:extLst>
              <a:ext uri="{FF2B5EF4-FFF2-40B4-BE49-F238E27FC236}">
                <a16:creationId xmlns:a16="http://schemas.microsoft.com/office/drawing/2014/main" id="{1CC040D8-DF04-465D-BDFE-81B96DEC084D}"/>
              </a:ext>
            </a:extLst>
          </p:cNvPr>
          <p:cNvSpPr>
            <a:spLocks noGrp="1"/>
          </p:cNvSpPr>
          <p:nvPr>
            <p:ph idx="1"/>
          </p:nvPr>
        </p:nvSpPr>
        <p:spPr>
          <a:xfrm>
            <a:off x="2243328" y="2145791"/>
            <a:ext cx="8288280" cy="4031171"/>
          </a:xfrm>
        </p:spPr>
        <p:txBody>
          <a:bodyPr/>
          <a:lstStyle/>
          <a:p>
            <a:pPr marL="0" indent="0">
              <a:lnSpc>
                <a:spcPct val="150000"/>
              </a:lnSpc>
              <a:buNone/>
            </a:pPr>
            <a:r>
              <a:rPr lang="de-DE" sz="3200" b="1" dirty="0">
                <a:solidFill>
                  <a:schemeClr val="accent1"/>
                </a:solidFill>
              </a:rPr>
              <a:t>1GB / 1000 MB</a:t>
            </a:r>
          </a:p>
          <a:p>
            <a:pPr marL="0" indent="0">
              <a:lnSpc>
                <a:spcPct val="150000"/>
              </a:lnSpc>
              <a:buNone/>
            </a:pPr>
            <a:r>
              <a:rPr lang="de-DE" sz="3200" dirty="0"/>
              <a:t>3 GB / 3000 MB</a:t>
            </a:r>
          </a:p>
          <a:p>
            <a:pPr marL="0" indent="0">
              <a:lnSpc>
                <a:spcPct val="150000"/>
              </a:lnSpc>
              <a:buNone/>
            </a:pPr>
            <a:r>
              <a:rPr lang="de-DE" sz="3200" dirty="0"/>
              <a:t>0,45 GB / 450 MB</a:t>
            </a:r>
          </a:p>
          <a:p>
            <a:pPr marL="0" indent="0">
              <a:lnSpc>
                <a:spcPct val="150000"/>
              </a:lnSpc>
              <a:buNone/>
            </a:pPr>
            <a:r>
              <a:rPr lang="de-DE" sz="3200" dirty="0"/>
              <a:t>0,05 GB / 50 MB</a:t>
            </a:r>
          </a:p>
          <a:p>
            <a:endParaRPr lang="de-DE" dirty="0"/>
          </a:p>
        </p:txBody>
      </p:sp>
      <p:pic>
        <p:nvPicPr>
          <p:cNvPr id="4" name="Grafik 3">
            <a:extLst>
              <a:ext uri="{FF2B5EF4-FFF2-40B4-BE49-F238E27FC236}">
                <a16:creationId xmlns:a16="http://schemas.microsoft.com/office/drawing/2014/main" id="{0F146650-3D47-FA10-803D-2F974683F59A}"/>
              </a:ext>
            </a:extLst>
          </p:cNvPr>
          <p:cNvPicPr>
            <a:picLocks noChangeAspect="1"/>
          </p:cNvPicPr>
          <p:nvPr/>
        </p:nvPicPr>
        <p:blipFill>
          <a:blip r:embed="rId2"/>
          <a:stretch>
            <a:fillRect/>
          </a:stretch>
        </p:blipFill>
        <p:spPr>
          <a:xfrm>
            <a:off x="1484417" y="2280856"/>
            <a:ext cx="637176" cy="637176"/>
          </a:xfrm>
          <a:prstGeom prst="rect">
            <a:avLst/>
          </a:prstGeom>
        </p:spPr>
      </p:pic>
      <p:pic>
        <p:nvPicPr>
          <p:cNvPr id="5" name="Grafik 4">
            <a:extLst>
              <a:ext uri="{FF2B5EF4-FFF2-40B4-BE49-F238E27FC236}">
                <a16:creationId xmlns:a16="http://schemas.microsoft.com/office/drawing/2014/main" id="{9CFCE380-CCC3-1967-0862-7232001B19B8}"/>
              </a:ext>
            </a:extLst>
          </p:cNvPr>
          <p:cNvPicPr>
            <a:picLocks noChangeAspect="1"/>
          </p:cNvPicPr>
          <p:nvPr/>
        </p:nvPicPr>
        <p:blipFill>
          <a:blip r:embed="rId2"/>
          <a:stretch>
            <a:fillRect/>
          </a:stretch>
        </p:blipFill>
        <p:spPr>
          <a:xfrm>
            <a:off x="1484417" y="3110412"/>
            <a:ext cx="637176" cy="637176"/>
          </a:xfrm>
          <a:prstGeom prst="rect">
            <a:avLst/>
          </a:prstGeom>
        </p:spPr>
      </p:pic>
      <p:pic>
        <p:nvPicPr>
          <p:cNvPr id="6" name="Grafik 5">
            <a:extLst>
              <a:ext uri="{FF2B5EF4-FFF2-40B4-BE49-F238E27FC236}">
                <a16:creationId xmlns:a16="http://schemas.microsoft.com/office/drawing/2014/main" id="{763AAB88-A919-B0A6-4BEE-7A4342F00894}"/>
              </a:ext>
            </a:extLst>
          </p:cNvPr>
          <p:cNvPicPr>
            <a:picLocks noChangeAspect="1"/>
          </p:cNvPicPr>
          <p:nvPr/>
        </p:nvPicPr>
        <p:blipFill>
          <a:blip r:embed="rId2"/>
          <a:stretch>
            <a:fillRect/>
          </a:stretch>
        </p:blipFill>
        <p:spPr>
          <a:xfrm>
            <a:off x="1484417" y="3988653"/>
            <a:ext cx="637176" cy="637176"/>
          </a:xfrm>
          <a:prstGeom prst="rect">
            <a:avLst/>
          </a:prstGeom>
        </p:spPr>
      </p:pic>
      <p:pic>
        <p:nvPicPr>
          <p:cNvPr id="7" name="Grafik 6">
            <a:extLst>
              <a:ext uri="{FF2B5EF4-FFF2-40B4-BE49-F238E27FC236}">
                <a16:creationId xmlns:a16="http://schemas.microsoft.com/office/drawing/2014/main" id="{D6DE19A3-3B87-FB20-BA8B-164B5350D5F5}"/>
              </a:ext>
            </a:extLst>
          </p:cNvPr>
          <p:cNvPicPr>
            <a:picLocks noChangeAspect="1"/>
          </p:cNvPicPr>
          <p:nvPr/>
        </p:nvPicPr>
        <p:blipFill>
          <a:blip r:embed="rId2"/>
          <a:stretch>
            <a:fillRect/>
          </a:stretch>
        </p:blipFill>
        <p:spPr>
          <a:xfrm>
            <a:off x="1484417" y="4880301"/>
            <a:ext cx="637176" cy="637176"/>
          </a:xfrm>
          <a:prstGeom prst="rect">
            <a:avLst/>
          </a:prstGeom>
        </p:spPr>
      </p:pic>
    </p:spTree>
    <p:extLst>
      <p:ext uri="{BB962C8B-B14F-4D97-AF65-F5344CB8AC3E}">
        <p14:creationId xmlns:p14="http://schemas.microsoft.com/office/powerpoint/2010/main" val="2838304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540B12-C2B8-7E00-3B40-EFFDD431B6DD}"/>
              </a:ext>
            </a:extLst>
          </p:cNvPr>
          <p:cNvSpPr>
            <a:spLocks noGrp="1"/>
          </p:cNvSpPr>
          <p:nvPr>
            <p:ph type="title"/>
          </p:nvPr>
        </p:nvSpPr>
        <p:spPr>
          <a:xfrm>
            <a:off x="1192435" y="1267333"/>
            <a:ext cx="9807129" cy="5218811"/>
          </a:xfrm>
        </p:spPr>
        <p:txBody>
          <a:bodyPr>
            <a:normAutofit/>
          </a:bodyPr>
          <a:lstStyle/>
          <a:p>
            <a:r>
              <a:rPr lang="de-DE" sz="3200" dirty="0"/>
              <a:t>Jeden Tag werden kontinuierlich mehr und mehr Daten erzeugt. </a:t>
            </a:r>
            <a:br>
              <a:rPr lang="de-DE" sz="3200" dirty="0"/>
            </a:br>
            <a:br>
              <a:rPr lang="de-DE" sz="3200" dirty="0"/>
            </a:br>
            <a:r>
              <a:rPr lang="de-DE" sz="3200" dirty="0"/>
              <a:t>Alleine auf Instagram werden täglich </a:t>
            </a:r>
            <a:r>
              <a:rPr lang="de-DE" sz="3200" dirty="0">
                <a:solidFill>
                  <a:schemeClr val="accent1"/>
                </a:solidFill>
              </a:rPr>
              <a:t>100 Million Bilder </a:t>
            </a:r>
            <a:r>
              <a:rPr lang="de-DE" sz="3200" dirty="0"/>
              <a:t>hochgeladen.</a:t>
            </a:r>
            <a:br>
              <a:rPr lang="de-DE" sz="3200" dirty="0"/>
            </a:br>
            <a:br>
              <a:rPr lang="de-DE" sz="3200" dirty="0"/>
            </a:br>
            <a:r>
              <a:rPr lang="de-DE" sz="3200" dirty="0"/>
              <a:t>Doch diese Daten können nur schwer auch wieder aus dem Internet </a:t>
            </a:r>
            <a:r>
              <a:rPr lang="de-DE" sz="3200" dirty="0">
                <a:solidFill>
                  <a:schemeClr val="accent1"/>
                </a:solidFill>
              </a:rPr>
              <a:t>gelöscht</a:t>
            </a:r>
            <a:r>
              <a:rPr lang="de-DE" sz="3200" dirty="0"/>
              <a:t> werden. </a:t>
            </a:r>
            <a:br>
              <a:rPr lang="de-DE" sz="3200" dirty="0"/>
            </a:br>
            <a:br>
              <a:rPr lang="de-DE" sz="3200" dirty="0"/>
            </a:br>
            <a:r>
              <a:rPr lang="de-DE" sz="3200" dirty="0"/>
              <a:t>	Zeitreise mit der </a:t>
            </a:r>
            <a:r>
              <a:rPr lang="de-AT" sz="3200" dirty="0" err="1">
                <a:solidFill>
                  <a:schemeClr val="accent1"/>
                </a:solidFill>
                <a:effectLst/>
                <a:ea typeface="Calibri" panose="020F0502020204030204" pitchFamily="34" charset="0"/>
              </a:rPr>
              <a:t>Wayback-Machine</a:t>
            </a:r>
            <a:r>
              <a:rPr lang="de-AT" sz="3200" dirty="0">
                <a:effectLst/>
                <a:ea typeface="Calibri" panose="020F0502020204030204" pitchFamily="34" charset="0"/>
              </a:rPr>
              <a:t> </a:t>
            </a:r>
            <a:br>
              <a:rPr lang="de-DE" sz="3200" dirty="0"/>
            </a:br>
            <a:endParaRPr lang="de-DE" sz="3200" dirty="0"/>
          </a:p>
        </p:txBody>
      </p:sp>
      <p:pic>
        <p:nvPicPr>
          <p:cNvPr id="4" name="Grafik 3" descr="Ein Bild, das Text, Schild enthält.&#10;&#10;Automatisch generierte Beschreibung">
            <a:extLst>
              <a:ext uri="{FF2B5EF4-FFF2-40B4-BE49-F238E27FC236}">
                <a16:creationId xmlns:a16="http://schemas.microsoft.com/office/drawing/2014/main" id="{7CA3FAA7-FF92-DED1-4978-E9C3CEDECF96}"/>
              </a:ext>
            </a:extLst>
          </p:cNvPr>
          <p:cNvPicPr>
            <a:picLocks noChangeAspect="1"/>
          </p:cNvPicPr>
          <p:nvPr/>
        </p:nvPicPr>
        <p:blipFill>
          <a:blip r:embed="rId2"/>
          <a:stretch>
            <a:fillRect/>
          </a:stretch>
        </p:blipFill>
        <p:spPr>
          <a:xfrm>
            <a:off x="1192435" y="5181998"/>
            <a:ext cx="817337" cy="817337"/>
          </a:xfrm>
          <a:prstGeom prst="rect">
            <a:avLst/>
          </a:prstGeom>
        </p:spPr>
      </p:pic>
    </p:spTree>
    <p:extLst>
      <p:ext uri="{BB962C8B-B14F-4D97-AF65-F5344CB8AC3E}">
        <p14:creationId xmlns:p14="http://schemas.microsoft.com/office/powerpoint/2010/main" val="362154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572428-4645-ECF8-5339-AA4FD10AFBAB}"/>
              </a:ext>
            </a:extLst>
          </p:cNvPr>
          <p:cNvSpPr>
            <a:spLocks noGrp="1"/>
          </p:cNvSpPr>
          <p:nvPr>
            <p:ph type="title"/>
          </p:nvPr>
        </p:nvSpPr>
        <p:spPr>
          <a:xfrm>
            <a:off x="1546670" y="365125"/>
            <a:ext cx="9807129" cy="5685155"/>
          </a:xfrm>
        </p:spPr>
        <p:txBody>
          <a:bodyPr>
            <a:normAutofit/>
          </a:bodyPr>
          <a:lstStyle/>
          <a:p>
            <a:r>
              <a:rPr lang="de-DE" sz="4000" dirty="0"/>
              <a:t>Überlegt zusammen, was man tun kann, damit unangenehme Fotos, Videos, etc. wieder gelöscht werden.</a:t>
            </a:r>
            <a:br>
              <a:rPr lang="de-DE" sz="4000" dirty="0"/>
            </a:br>
            <a:br>
              <a:rPr lang="de-DE" sz="4000" dirty="0"/>
            </a:br>
            <a:r>
              <a:rPr lang="de-DE" sz="4000" dirty="0"/>
              <a:t>	Erstellt zusammen einen 	</a:t>
            </a:r>
            <a:r>
              <a:rPr lang="de-DE" sz="4000" dirty="0">
                <a:solidFill>
                  <a:schemeClr val="accent1"/>
                </a:solidFill>
              </a:rPr>
              <a:t>Leitfaden</a:t>
            </a:r>
            <a:r>
              <a:rPr lang="de-DE" sz="4000" dirty="0"/>
              <a:t>!</a:t>
            </a:r>
            <a:br>
              <a:rPr lang="de-DE" sz="4000" dirty="0"/>
            </a:br>
            <a:r>
              <a:rPr lang="de-DE" sz="4000" dirty="0"/>
              <a:t>	Recherchiert ggf. Stellen, die 	dabei helfen. </a:t>
            </a:r>
          </a:p>
        </p:txBody>
      </p:sp>
      <p:pic>
        <p:nvPicPr>
          <p:cNvPr id="4" name="Grafik 3" descr="Ein Bild, das Text, Schild enthält.&#10;&#10;Automatisch generierte Beschreibung">
            <a:extLst>
              <a:ext uri="{FF2B5EF4-FFF2-40B4-BE49-F238E27FC236}">
                <a16:creationId xmlns:a16="http://schemas.microsoft.com/office/drawing/2014/main" id="{4D475168-0087-C86D-05AF-160D4B898579}"/>
              </a:ext>
            </a:extLst>
          </p:cNvPr>
          <p:cNvPicPr>
            <a:picLocks noChangeAspect="1"/>
          </p:cNvPicPr>
          <p:nvPr/>
        </p:nvPicPr>
        <p:blipFill>
          <a:blip r:embed="rId2"/>
          <a:stretch>
            <a:fillRect/>
          </a:stretch>
        </p:blipFill>
        <p:spPr>
          <a:xfrm>
            <a:off x="1477899" y="4126636"/>
            <a:ext cx="817337" cy="817337"/>
          </a:xfrm>
          <a:prstGeom prst="rect">
            <a:avLst/>
          </a:prstGeom>
        </p:spPr>
      </p:pic>
      <p:pic>
        <p:nvPicPr>
          <p:cNvPr id="5" name="Grafik 4" descr="Ein Bild, das Text, Schild enthält.&#10;&#10;Automatisch generierte Beschreibung">
            <a:extLst>
              <a:ext uri="{FF2B5EF4-FFF2-40B4-BE49-F238E27FC236}">
                <a16:creationId xmlns:a16="http://schemas.microsoft.com/office/drawing/2014/main" id="{91708622-AED4-F96D-1DD4-B6BEE871B45C}"/>
              </a:ext>
            </a:extLst>
          </p:cNvPr>
          <p:cNvPicPr>
            <a:picLocks noChangeAspect="1"/>
          </p:cNvPicPr>
          <p:nvPr/>
        </p:nvPicPr>
        <p:blipFill>
          <a:blip r:embed="rId2"/>
          <a:stretch>
            <a:fillRect/>
          </a:stretch>
        </p:blipFill>
        <p:spPr>
          <a:xfrm>
            <a:off x="1477900" y="3020331"/>
            <a:ext cx="817337" cy="817337"/>
          </a:xfrm>
          <a:prstGeom prst="rect">
            <a:avLst/>
          </a:prstGeom>
        </p:spPr>
      </p:pic>
    </p:spTree>
    <p:extLst>
      <p:ext uri="{BB962C8B-B14F-4D97-AF65-F5344CB8AC3E}">
        <p14:creationId xmlns:p14="http://schemas.microsoft.com/office/powerpoint/2010/main" val="3660972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69BAF3-BB98-B7E0-ED1B-F00FE7AEB4B0}"/>
              </a:ext>
            </a:extLst>
          </p:cNvPr>
          <p:cNvSpPr>
            <a:spLocks noGrp="1"/>
          </p:cNvSpPr>
          <p:nvPr>
            <p:ph type="title"/>
          </p:nvPr>
        </p:nvSpPr>
        <p:spPr>
          <a:xfrm>
            <a:off x="781339" y="1035685"/>
            <a:ext cx="9807129" cy="1975739"/>
          </a:xfrm>
        </p:spPr>
        <p:txBody>
          <a:bodyPr>
            <a:normAutofit/>
          </a:bodyPr>
          <a:lstStyle/>
          <a:p>
            <a:r>
              <a:rPr lang="de-DE" sz="2800" dirty="0"/>
              <a:t>Diskutiert in Gruppen (3-4 </a:t>
            </a:r>
            <a:r>
              <a:rPr lang="de-DE" sz="2800" dirty="0" err="1"/>
              <a:t>SuS</a:t>
            </a:r>
            <a:r>
              <a:rPr lang="de-DE" sz="2800" dirty="0"/>
              <a:t>) folgende Fragen!</a:t>
            </a:r>
            <a:br>
              <a:rPr lang="de-DE" sz="2800" dirty="0"/>
            </a:br>
            <a:r>
              <a:rPr lang="de-DE" sz="2800" dirty="0"/>
              <a:t>Gestaltet ein Poster mit euren Ergebnissen </a:t>
            </a:r>
            <a:br>
              <a:rPr lang="de-DE" sz="2800" dirty="0"/>
            </a:br>
            <a:endParaRPr lang="de-DE" sz="2800" dirty="0"/>
          </a:p>
        </p:txBody>
      </p:sp>
      <p:sp>
        <p:nvSpPr>
          <p:cNvPr id="3" name="Inhaltsplatzhalter 2">
            <a:extLst>
              <a:ext uri="{FF2B5EF4-FFF2-40B4-BE49-F238E27FC236}">
                <a16:creationId xmlns:a16="http://schemas.microsoft.com/office/drawing/2014/main" id="{5E688A47-CB2B-500D-8098-7BE6D909E14A}"/>
              </a:ext>
            </a:extLst>
          </p:cNvPr>
          <p:cNvSpPr>
            <a:spLocks noGrp="1"/>
          </p:cNvSpPr>
          <p:nvPr>
            <p:ph idx="1"/>
          </p:nvPr>
        </p:nvSpPr>
        <p:spPr>
          <a:xfrm>
            <a:off x="838199" y="2450593"/>
            <a:ext cx="9693408" cy="3750754"/>
          </a:xfrm>
        </p:spPr>
        <p:txBody>
          <a:bodyPr>
            <a:normAutofit/>
          </a:bodyPr>
          <a:lstStyle/>
          <a:p>
            <a:pPr marL="342900" lvl="0" indent="-342900">
              <a:buFont typeface="Symbol" pitchFamily="2" charset="2"/>
              <a:buChar char=""/>
            </a:pPr>
            <a:r>
              <a:rPr lang="de-AT" sz="2000" dirty="0">
                <a:effectLst/>
                <a:ea typeface="Calibri" panose="020F0502020204030204" pitchFamily="34" charset="0"/>
              </a:rPr>
              <a:t>Welche Apps und </a:t>
            </a:r>
            <a:r>
              <a:rPr lang="de-AT" sz="2000" dirty="0" err="1">
                <a:effectLst/>
                <a:ea typeface="Calibri" panose="020F0502020204030204" pitchFamily="34" charset="0"/>
              </a:rPr>
              <a:t>Websiten</a:t>
            </a:r>
            <a:r>
              <a:rPr lang="de-AT" sz="2000" dirty="0">
                <a:effectLst/>
                <a:ea typeface="Calibri" panose="020F0502020204030204" pitchFamily="34" charset="0"/>
              </a:rPr>
              <a:t> benutzt du regelmäßig?</a:t>
            </a:r>
          </a:p>
          <a:p>
            <a:pPr marL="342900" lvl="0" indent="-342900">
              <a:buFont typeface="Symbol" pitchFamily="2" charset="2"/>
              <a:buChar char=""/>
            </a:pPr>
            <a:r>
              <a:rPr lang="de-AT" sz="2000" dirty="0">
                <a:effectLst/>
                <a:ea typeface="Calibri" panose="020F0502020204030204" pitchFamily="34" charset="0"/>
              </a:rPr>
              <a:t>Wissen deine </a:t>
            </a:r>
            <a:r>
              <a:rPr lang="de-AT" sz="2000" dirty="0" err="1">
                <a:effectLst/>
                <a:ea typeface="Calibri" panose="020F0502020204030204" pitchFamily="34" charset="0"/>
              </a:rPr>
              <a:t>SocialMedia</a:t>
            </a:r>
            <a:r>
              <a:rPr lang="de-AT" sz="2000" dirty="0">
                <a:effectLst/>
                <a:ea typeface="Calibri" panose="020F0502020204030204" pitchFamily="34" charset="0"/>
              </a:rPr>
              <a:t>-Anbieter (z.B. Instagram) deinen richtigen Namen?</a:t>
            </a:r>
          </a:p>
          <a:p>
            <a:pPr marL="342900" lvl="0" indent="-342900">
              <a:buFont typeface="Symbol" pitchFamily="2" charset="2"/>
              <a:buChar char=""/>
            </a:pPr>
            <a:r>
              <a:rPr lang="de-AT" sz="2000" dirty="0">
                <a:effectLst/>
                <a:ea typeface="Calibri" panose="020F0502020204030204" pitchFamily="34" charset="0"/>
              </a:rPr>
              <a:t>Können bei deinen </a:t>
            </a:r>
            <a:r>
              <a:rPr lang="de-AT" sz="2000" dirty="0" err="1">
                <a:effectLst/>
                <a:ea typeface="Calibri" panose="020F0502020204030204" pitchFamily="34" charset="0"/>
              </a:rPr>
              <a:t>SocialMedia</a:t>
            </a:r>
            <a:r>
              <a:rPr lang="de-AT" sz="2000" dirty="0">
                <a:effectLst/>
                <a:ea typeface="Calibri" panose="020F0502020204030204" pitchFamily="34" charset="0"/>
              </a:rPr>
              <a:t>-Profilen alle Menschen deine Bilder sehen oder nur deine Kontakte?</a:t>
            </a:r>
          </a:p>
          <a:p>
            <a:pPr marL="342900" lvl="0" indent="-342900">
              <a:buFont typeface="Symbol" pitchFamily="2" charset="2"/>
              <a:buChar char=""/>
            </a:pPr>
            <a:r>
              <a:rPr lang="de-AT" sz="2000" dirty="0">
                <a:effectLst/>
                <a:ea typeface="Calibri" panose="020F0502020204030204" pitchFamily="34" charset="0"/>
              </a:rPr>
              <a:t>Warum bist du bei </a:t>
            </a:r>
            <a:r>
              <a:rPr lang="de-AT" sz="2000" dirty="0" err="1">
                <a:effectLst/>
                <a:ea typeface="Calibri" panose="020F0502020204030204" pitchFamily="34" charset="0"/>
              </a:rPr>
              <a:t>SocialMedia</a:t>
            </a:r>
            <a:r>
              <a:rPr lang="de-AT" sz="2000" dirty="0">
                <a:effectLst/>
                <a:ea typeface="Calibri" panose="020F0502020204030204" pitchFamily="34" charset="0"/>
              </a:rPr>
              <a:t>-Plattformen aktiv?</a:t>
            </a:r>
          </a:p>
          <a:p>
            <a:pPr marL="342900" lvl="0" indent="-342900">
              <a:buFont typeface="Symbol" pitchFamily="2" charset="2"/>
              <a:buChar char=""/>
            </a:pPr>
            <a:r>
              <a:rPr lang="de-AT" sz="2000" dirty="0">
                <a:effectLst/>
                <a:ea typeface="Calibri" panose="020F0502020204030204" pitchFamily="34" charset="0"/>
              </a:rPr>
              <a:t>Hast du schon mal eine Datenschutzerklärung gelesen?</a:t>
            </a:r>
            <a:br>
              <a:rPr lang="de-AT" sz="2000" dirty="0">
                <a:effectLst/>
                <a:ea typeface="Calibri" panose="020F0502020204030204" pitchFamily="34" charset="0"/>
              </a:rPr>
            </a:br>
            <a:r>
              <a:rPr lang="de-AT" sz="2000" dirty="0">
                <a:effectLst/>
                <a:ea typeface="Calibri" panose="020F0502020204030204" pitchFamily="34" charset="0"/>
              </a:rPr>
              <a:t>Interessiert es dich, welche Daten von dir gesammelt werden?</a:t>
            </a:r>
          </a:p>
          <a:p>
            <a:pPr marL="342900" lvl="0" indent="-342900">
              <a:buFont typeface="Symbol" pitchFamily="2" charset="2"/>
              <a:buChar char=""/>
            </a:pPr>
            <a:r>
              <a:rPr lang="de-AT" sz="2000" dirty="0">
                <a:effectLst/>
                <a:ea typeface="Calibri" panose="020F0502020204030204" pitchFamily="34" charset="0"/>
              </a:rPr>
              <a:t>Hast du dich schon mal selbst gegoogelt? Falls ja, hat dich etwas überrascht? Warum?</a:t>
            </a:r>
          </a:p>
          <a:p>
            <a:pPr marL="0" indent="0">
              <a:buNone/>
            </a:pPr>
            <a:endParaRPr lang="de-DE" sz="3200" dirty="0"/>
          </a:p>
        </p:txBody>
      </p:sp>
    </p:spTree>
    <p:extLst>
      <p:ext uri="{BB962C8B-B14F-4D97-AF65-F5344CB8AC3E}">
        <p14:creationId xmlns:p14="http://schemas.microsoft.com/office/powerpoint/2010/main" val="710279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64E387-F62F-4374-B3E7-02826A6FED35}"/>
              </a:ext>
            </a:extLst>
          </p:cNvPr>
          <p:cNvSpPr>
            <a:spLocks noGrp="1"/>
          </p:cNvSpPr>
          <p:nvPr>
            <p:ph type="title"/>
          </p:nvPr>
        </p:nvSpPr>
        <p:spPr/>
        <p:txBody>
          <a:bodyPr>
            <a:normAutofit/>
          </a:bodyPr>
          <a:lstStyle/>
          <a:p>
            <a:r>
              <a:rPr lang="de-DE" sz="3600" dirty="0"/>
              <a:t>Stellt euch folgendes Szenario vor: </a:t>
            </a:r>
          </a:p>
        </p:txBody>
      </p:sp>
      <p:sp>
        <p:nvSpPr>
          <p:cNvPr id="3" name="Inhaltsplatzhalter 2">
            <a:extLst>
              <a:ext uri="{FF2B5EF4-FFF2-40B4-BE49-F238E27FC236}">
                <a16:creationId xmlns:a16="http://schemas.microsoft.com/office/drawing/2014/main" id="{13E45091-1E0B-3D06-CD5F-537CD88B3E8B}"/>
              </a:ext>
            </a:extLst>
          </p:cNvPr>
          <p:cNvSpPr>
            <a:spLocks noGrp="1"/>
          </p:cNvSpPr>
          <p:nvPr>
            <p:ph idx="1"/>
          </p:nvPr>
        </p:nvSpPr>
        <p:spPr>
          <a:xfrm>
            <a:off x="838201" y="1629728"/>
            <a:ext cx="9693408" cy="4351338"/>
          </a:xfrm>
        </p:spPr>
        <p:txBody>
          <a:bodyPr>
            <a:normAutofit/>
          </a:bodyPr>
          <a:lstStyle/>
          <a:p>
            <a:pPr indent="0">
              <a:buNone/>
            </a:pPr>
            <a:r>
              <a:rPr lang="de-AT" dirty="0">
                <a:effectLst/>
                <a:ea typeface="Calibri" panose="020F0502020204030204" pitchFamily="34" charset="0"/>
              </a:rPr>
              <a:t>Stellt euch vor, dass alle Leute, denen ihr auf der Straße begegnet, sofort wissen, wo ihr zuvor ward, wo ihr eure Kleidung gekauft haben, was ihr gerade gegessen habt oder was ihr zuletzt gegoogelt habt. </a:t>
            </a:r>
          </a:p>
          <a:p>
            <a:pPr indent="0">
              <a:buNone/>
            </a:pPr>
            <a:endParaRPr lang="de-AT" dirty="0">
              <a:ea typeface="Calibri" panose="020F0502020204030204" pitchFamily="34" charset="0"/>
            </a:endParaRPr>
          </a:p>
          <a:p>
            <a:pPr marL="0" indent="0">
              <a:buNone/>
            </a:pPr>
            <a:endParaRPr lang="de-DE" sz="4000" dirty="0"/>
          </a:p>
        </p:txBody>
      </p:sp>
    </p:spTree>
    <p:extLst>
      <p:ext uri="{BB962C8B-B14F-4D97-AF65-F5344CB8AC3E}">
        <p14:creationId xmlns:p14="http://schemas.microsoft.com/office/powerpoint/2010/main" val="1668233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64E387-F62F-4374-B3E7-02826A6FED35}"/>
              </a:ext>
            </a:extLst>
          </p:cNvPr>
          <p:cNvSpPr>
            <a:spLocks noGrp="1"/>
          </p:cNvSpPr>
          <p:nvPr>
            <p:ph type="title"/>
          </p:nvPr>
        </p:nvSpPr>
        <p:spPr/>
        <p:txBody>
          <a:bodyPr>
            <a:normAutofit/>
          </a:bodyPr>
          <a:lstStyle/>
          <a:p>
            <a:r>
              <a:rPr lang="de-DE" sz="3600" dirty="0"/>
              <a:t>Stellt euch folgendes Szenario vor: </a:t>
            </a:r>
          </a:p>
        </p:txBody>
      </p:sp>
      <p:sp>
        <p:nvSpPr>
          <p:cNvPr id="3" name="Inhaltsplatzhalter 2">
            <a:extLst>
              <a:ext uri="{FF2B5EF4-FFF2-40B4-BE49-F238E27FC236}">
                <a16:creationId xmlns:a16="http://schemas.microsoft.com/office/drawing/2014/main" id="{13E45091-1E0B-3D06-CD5F-537CD88B3E8B}"/>
              </a:ext>
            </a:extLst>
          </p:cNvPr>
          <p:cNvSpPr>
            <a:spLocks noGrp="1"/>
          </p:cNvSpPr>
          <p:nvPr>
            <p:ph idx="1"/>
          </p:nvPr>
        </p:nvSpPr>
        <p:spPr>
          <a:xfrm>
            <a:off x="838201" y="1629728"/>
            <a:ext cx="9693408" cy="4771072"/>
          </a:xfrm>
        </p:spPr>
        <p:txBody>
          <a:bodyPr>
            <a:normAutofit/>
          </a:bodyPr>
          <a:lstStyle/>
          <a:p>
            <a:pPr indent="0">
              <a:buNone/>
            </a:pPr>
            <a:r>
              <a:rPr lang="de-AT" dirty="0">
                <a:effectLst/>
                <a:ea typeface="Calibri" panose="020F0502020204030204" pitchFamily="34" charset="0"/>
              </a:rPr>
              <a:t>Stellt euch vor, dass alle Leute, denen ihr auf der Straße begegnet, sofort wissen, wo ihr zuvor ward, wo ihr eure Kleidung gekauft haben, was ihr gerade gegessen habt oder was ihr zuletzt gegoogelt habt. </a:t>
            </a:r>
          </a:p>
          <a:p>
            <a:pPr indent="0">
              <a:buNone/>
            </a:pPr>
            <a:endParaRPr lang="de-AT" dirty="0">
              <a:ea typeface="Calibri" panose="020F0502020204030204" pitchFamily="34" charset="0"/>
            </a:endParaRPr>
          </a:p>
          <a:p>
            <a:pPr marL="457200"/>
            <a:r>
              <a:rPr lang="de-AT" sz="2400" dirty="0">
                <a:effectLst/>
                <a:ea typeface="Calibri" panose="020F0502020204030204" pitchFamily="34" charset="0"/>
              </a:rPr>
              <a:t>Wie würden ihr euch dabei fühlen? </a:t>
            </a:r>
          </a:p>
          <a:p>
            <a:pPr marL="457200"/>
            <a:r>
              <a:rPr lang="de-AT" sz="2400" dirty="0">
                <a:ea typeface="Calibri" panose="020F0502020204030204" pitchFamily="34" charset="0"/>
              </a:rPr>
              <a:t>Wisst ihr ganz genau</a:t>
            </a:r>
            <a:r>
              <a:rPr lang="de-AT" sz="2400" dirty="0">
                <a:effectLst/>
                <a:ea typeface="Calibri" panose="020F0502020204030204" pitchFamily="34" charset="0"/>
              </a:rPr>
              <a:t>, welche Informationen ihr im Netz veröffentlicht und wer darauf Zugriff hat? </a:t>
            </a:r>
          </a:p>
          <a:p>
            <a:pPr marL="457200"/>
            <a:r>
              <a:rPr lang="de-AT" sz="2400" dirty="0">
                <a:ea typeface="Calibri" panose="020F0502020204030204" pitchFamily="34" charset="0"/>
              </a:rPr>
              <a:t>Schau in deinen Apps nach: Würdet ihr diese Informationen auch mit Fremden im Zug oder bei einer Veranstaltung teilen? </a:t>
            </a:r>
            <a:endParaRPr lang="de-AT" sz="2400" dirty="0">
              <a:effectLst/>
              <a:ea typeface="Calibri" panose="020F0502020204030204" pitchFamily="34" charset="0"/>
            </a:endParaRPr>
          </a:p>
          <a:p>
            <a:pPr marL="0" indent="0">
              <a:buNone/>
            </a:pPr>
            <a:endParaRPr lang="de-DE" sz="4000" dirty="0"/>
          </a:p>
        </p:txBody>
      </p:sp>
    </p:spTree>
    <p:extLst>
      <p:ext uri="{BB962C8B-B14F-4D97-AF65-F5344CB8AC3E}">
        <p14:creationId xmlns:p14="http://schemas.microsoft.com/office/powerpoint/2010/main" val="2142955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64E387-F62F-4374-B3E7-02826A6FED35}"/>
              </a:ext>
            </a:extLst>
          </p:cNvPr>
          <p:cNvSpPr>
            <a:spLocks noGrp="1"/>
          </p:cNvSpPr>
          <p:nvPr>
            <p:ph type="title"/>
          </p:nvPr>
        </p:nvSpPr>
        <p:spPr/>
        <p:txBody>
          <a:bodyPr>
            <a:normAutofit/>
          </a:bodyPr>
          <a:lstStyle/>
          <a:p>
            <a:r>
              <a:rPr lang="de-DE" sz="3600" dirty="0"/>
              <a:t>Stellt euch folgendes Szenario vor: </a:t>
            </a:r>
          </a:p>
        </p:txBody>
      </p:sp>
      <p:sp>
        <p:nvSpPr>
          <p:cNvPr id="3" name="Inhaltsplatzhalter 2">
            <a:extLst>
              <a:ext uri="{FF2B5EF4-FFF2-40B4-BE49-F238E27FC236}">
                <a16:creationId xmlns:a16="http://schemas.microsoft.com/office/drawing/2014/main" id="{13E45091-1E0B-3D06-CD5F-537CD88B3E8B}"/>
              </a:ext>
            </a:extLst>
          </p:cNvPr>
          <p:cNvSpPr>
            <a:spLocks noGrp="1"/>
          </p:cNvSpPr>
          <p:nvPr>
            <p:ph idx="1"/>
          </p:nvPr>
        </p:nvSpPr>
        <p:spPr>
          <a:xfrm>
            <a:off x="838201" y="1584961"/>
            <a:ext cx="9693408" cy="4956682"/>
          </a:xfrm>
        </p:spPr>
        <p:txBody>
          <a:bodyPr>
            <a:normAutofit/>
          </a:bodyPr>
          <a:lstStyle/>
          <a:p>
            <a:pPr indent="0">
              <a:buNone/>
            </a:pPr>
            <a:r>
              <a:rPr lang="de-AT" dirty="0">
                <a:effectLst/>
                <a:ea typeface="Calibri" panose="020F0502020204030204" pitchFamily="34" charset="0"/>
              </a:rPr>
              <a:t>Stellt euch vor, dass alle Leute, denen ihr auf der Straße begegnet, sofort wissen, wo ihr zuvor ward, wo ihr eure Kleidung gekauft haben, was ihr gerade gegessen habt oder was ihr zuletzt gegoogelt habt. </a:t>
            </a:r>
          </a:p>
          <a:p>
            <a:pPr indent="0">
              <a:buNone/>
            </a:pPr>
            <a:endParaRPr lang="de-AT" dirty="0">
              <a:ea typeface="Calibri" panose="020F0502020204030204" pitchFamily="34" charset="0"/>
            </a:endParaRPr>
          </a:p>
          <a:p>
            <a:pPr indent="0">
              <a:buNone/>
            </a:pPr>
            <a:endParaRPr lang="de-AT" sz="3200" dirty="0">
              <a:effectLst/>
              <a:ea typeface="Calibri" panose="020F0502020204030204" pitchFamily="34" charset="0"/>
            </a:endParaRPr>
          </a:p>
          <a:p>
            <a:pPr marL="0" indent="0">
              <a:buNone/>
            </a:pPr>
            <a:r>
              <a:rPr lang="de-DE" sz="2000" b="1" dirty="0"/>
              <a:t>Wie man jemanden nur durch </a:t>
            </a:r>
            <a:r>
              <a:rPr lang="de-DE" sz="2000" b="1" dirty="0" err="1"/>
              <a:t>Social</a:t>
            </a:r>
            <a:r>
              <a:rPr lang="de-DE" sz="2000" b="1" dirty="0"/>
              <a:t> Media aufspürt (ab Minute 7:00)</a:t>
            </a:r>
          </a:p>
          <a:p>
            <a:pPr marL="0" indent="0">
              <a:buNone/>
            </a:pPr>
            <a:r>
              <a:rPr lang="de-AT" sz="2000" b="1" u="sng" dirty="0">
                <a:solidFill>
                  <a:schemeClr val="accent1"/>
                </a:solidFill>
                <a:effectLst/>
                <a:ea typeface="Calibri" panose="020F0502020204030204" pitchFamily="34" charset="0"/>
                <a:hlinkClick r:id="rId2">
                  <a:extLst>
                    <a:ext uri="{A12FA001-AC4F-418D-AE19-62706E023703}">
                      <ahyp:hlinkClr xmlns:ahyp="http://schemas.microsoft.com/office/drawing/2018/hyperlinkcolor" val="tx"/>
                    </a:ext>
                  </a:extLst>
                </a:hlinkClick>
              </a:rPr>
              <a:t>https://www.youtube.com/watch?v=KWfq8nbfGhg&amp;ab_channel=tomatolix</a:t>
            </a:r>
            <a:r>
              <a:rPr lang="de-AT" sz="2000" b="1" dirty="0">
                <a:solidFill>
                  <a:schemeClr val="accent1"/>
                </a:solidFill>
                <a:effectLst/>
              </a:rPr>
              <a:t> </a:t>
            </a:r>
            <a:endParaRPr lang="de-DE" sz="2000" b="1" dirty="0">
              <a:solidFill>
                <a:schemeClr val="accent1"/>
              </a:solidFill>
            </a:endParaRPr>
          </a:p>
        </p:txBody>
      </p:sp>
    </p:spTree>
    <p:extLst>
      <p:ext uri="{BB962C8B-B14F-4D97-AF65-F5344CB8AC3E}">
        <p14:creationId xmlns:p14="http://schemas.microsoft.com/office/powerpoint/2010/main" val="4197621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64E387-F62F-4374-B3E7-02826A6FED35}"/>
              </a:ext>
            </a:extLst>
          </p:cNvPr>
          <p:cNvSpPr>
            <a:spLocks noGrp="1"/>
          </p:cNvSpPr>
          <p:nvPr>
            <p:ph type="title"/>
          </p:nvPr>
        </p:nvSpPr>
        <p:spPr/>
        <p:txBody>
          <a:bodyPr>
            <a:normAutofit/>
          </a:bodyPr>
          <a:lstStyle/>
          <a:p>
            <a:r>
              <a:rPr lang="de-DE" sz="3600" dirty="0"/>
              <a:t>Stellt euch folgendes Szenario vor: </a:t>
            </a:r>
          </a:p>
        </p:txBody>
      </p:sp>
      <p:sp>
        <p:nvSpPr>
          <p:cNvPr id="3" name="Inhaltsplatzhalter 2">
            <a:extLst>
              <a:ext uri="{FF2B5EF4-FFF2-40B4-BE49-F238E27FC236}">
                <a16:creationId xmlns:a16="http://schemas.microsoft.com/office/drawing/2014/main" id="{13E45091-1E0B-3D06-CD5F-537CD88B3E8B}"/>
              </a:ext>
            </a:extLst>
          </p:cNvPr>
          <p:cNvSpPr>
            <a:spLocks noGrp="1"/>
          </p:cNvSpPr>
          <p:nvPr>
            <p:ph idx="1"/>
          </p:nvPr>
        </p:nvSpPr>
        <p:spPr>
          <a:xfrm>
            <a:off x="838201" y="1584961"/>
            <a:ext cx="9693408" cy="4956682"/>
          </a:xfrm>
        </p:spPr>
        <p:txBody>
          <a:bodyPr>
            <a:normAutofit/>
          </a:bodyPr>
          <a:lstStyle/>
          <a:p>
            <a:pPr indent="0">
              <a:buNone/>
            </a:pPr>
            <a:r>
              <a:rPr lang="de-AT" dirty="0">
                <a:effectLst/>
                <a:ea typeface="Calibri" panose="020F0502020204030204" pitchFamily="34" charset="0"/>
              </a:rPr>
              <a:t>Stellt euch vor, dass alle Leute, denen ihr auf der Straße begegnet, sofort wissen, wo ihr zuvor ward, wo ihr eure Kleidung gekauft haben, was ihr gerade gegessen habt oder was ihr zuletzt gegoogelt habt. </a:t>
            </a:r>
          </a:p>
          <a:p>
            <a:pPr indent="0">
              <a:buNone/>
            </a:pPr>
            <a:endParaRPr lang="de-AT" dirty="0">
              <a:ea typeface="Calibri" panose="020F0502020204030204" pitchFamily="34" charset="0"/>
            </a:endParaRPr>
          </a:p>
          <a:p>
            <a:pPr indent="0">
              <a:buNone/>
            </a:pPr>
            <a:endParaRPr lang="de-AT" sz="3200" dirty="0">
              <a:effectLst/>
              <a:ea typeface="Calibri" panose="020F0502020204030204" pitchFamily="34" charset="0"/>
            </a:endParaRPr>
          </a:p>
          <a:p>
            <a:pPr indent="0">
              <a:buNone/>
            </a:pPr>
            <a:r>
              <a:rPr lang="de-AT" b="1" dirty="0">
                <a:solidFill>
                  <a:schemeClr val="accent1"/>
                </a:solidFill>
              </a:rPr>
              <a:t>	Welche Möglichkeiten hat man, um seine 	persönlichen Daten zu schützen? Was könnt 	und wollt ihr dafür tun?  </a:t>
            </a:r>
          </a:p>
        </p:txBody>
      </p:sp>
      <p:pic>
        <p:nvPicPr>
          <p:cNvPr id="4" name="Grafik 3" descr="Ein Bild, das Text, Schild enthält.&#10;&#10;Automatisch generierte Beschreibung">
            <a:extLst>
              <a:ext uri="{FF2B5EF4-FFF2-40B4-BE49-F238E27FC236}">
                <a16:creationId xmlns:a16="http://schemas.microsoft.com/office/drawing/2014/main" id="{8D15D6B0-5B9A-3A68-E479-E09284C402DF}"/>
              </a:ext>
            </a:extLst>
          </p:cNvPr>
          <p:cNvPicPr>
            <a:picLocks noChangeAspect="1"/>
          </p:cNvPicPr>
          <p:nvPr/>
        </p:nvPicPr>
        <p:blipFill>
          <a:blip r:embed="rId2"/>
          <a:stretch>
            <a:fillRect/>
          </a:stretch>
        </p:blipFill>
        <p:spPr>
          <a:xfrm>
            <a:off x="813436" y="4242434"/>
            <a:ext cx="733234" cy="733234"/>
          </a:xfrm>
          <a:prstGeom prst="rect">
            <a:avLst/>
          </a:prstGeom>
        </p:spPr>
      </p:pic>
    </p:spTree>
    <p:extLst>
      <p:ext uri="{BB962C8B-B14F-4D97-AF65-F5344CB8AC3E}">
        <p14:creationId xmlns:p14="http://schemas.microsoft.com/office/powerpoint/2010/main" val="381911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AFF69A-B4F5-3A57-03FB-89377A46EB4C}"/>
              </a:ext>
            </a:extLst>
          </p:cNvPr>
          <p:cNvSpPr>
            <a:spLocks noGrp="1"/>
          </p:cNvSpPr>
          <p:nvPr>
            <p:ph type="title"/>
          </p:nvPr>
        </p:nvSpPr>
        <p:spPr>
          <a:xfrm>
            <a:off x="1192435" y="2535301"/>
            <a:ext cx="9807129" cy="1325563"/>
          </a:xfrm>
        </p:spPr>
        <p:txBody>
          <a:bodyPr>
            <a:normAutofit fontScale="90000"/>
          </a:bodyPr>
          <a:lstStyle/>
          <a:p>
            <a:pPr algn="l" fontAlgn="base"/>
            <a:r>
              <a:rPr lang="de-DE" dirty="0">
                <a:solidFill>
                  <a:schemeClr val="accent1"/>
                </a:solidFill>
              </a:rPr>
              <a:t>Quiz</a:t>
            </a:r>
            <a:br>
              <a:rPr lang="de-DE" dirty="0"/>
            </a:br>
            <a:r>
              <a:rPr lang="de-DE" dirty="0"/>
              <a:t>Was wissen </a:t>
            </a:r>
            <a:r>
              <a:rPr lang="de-AT" b="1" i="0" dirty="0">
                <a:solidFill>
                  <a:srgbClr val="222222"/>
                </a:solidFill>
                <a:effectLst/>
              </a:rPr>
              <a:t>Google, Facebook, Instagram und Snapchat über dich? </a:t>
            </a:r>
            <a:br>
              <a:rPr lang="de-AT" b="1" i="0" dirty="0">
                <a:solidFill>
                  <a:srgbClr val="222222"/>
                </a:solidFill>
                <a:effectLst/>
              </a:rPr>
            </a:br>
            <a:endParaRPr lang="de-DE" dirty="0"/>
          </a:p>
        </p:txBody>
      </p:sp>
    </p:spTree>
    <p:extLst>
      <p:ext uri="{BB962C8B-B14F-4D97-AF65-F5344CB8AC3E}">
        <p14:creationId xmlns:p14="http://schemas.microsoft.com/office/powerpoint/2010/main" val="111992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700EA0-EEC1-1CFA-D59B-71ECC91D861E}"/>
              </a:ext>
            </a:extLst>
          </p:cNvPr>
          <p:cNvSpPr>
            <a:spLocks noGrp="1"/>
          </p:cNvSpPr>
          <p:nvPr>
            <p:ph type="title"/>
          </p:nvPr>
        </p:nvSpPr>
        <p:spPr/>
        <p:txBody>
          <a:bodyPr>
            <a:noAutofit/>
          </a:bodyPr>
          <a:lstStyle/>
          <a:p>
            <a:r>
              <a:rPr lang="de-DE" sz="2800" dirty="0"/>
              <a:t>Kreuze an: Welche Daten glaubst du, haben Google, Facebook, Instagram, etc., wenn du einen Account hast!</a:t>
            </a:r>
          </a:p>
        </p:txBody>
      </p:sp>
      <p:graphicFrame>
        <p:nvGraphicFramePr>
          <p:cNvPr id="4" name="Tabelle 4">
            <a:extLst>
              <a:ext uri="{FF2B5EF4-FFF2-40B4-BE49-F238E27FC236}">
                <a16:creationId xmlns:a16="http://schemas.microsoft.com/office/drawing/2014/main" id="{30E18707-5978-F031-C09E-29FADDACF75E}"/>
              </a:ext>
            </a:extLst>
          </p:cNvPr>
          <p:cNvGraphicFramePr>
            <a:graphicFrameLocks noGrp="1"/>
          </p:cNvGraphicFramePr>
          <p:nvPr>
            <p:ph idx="1"/>
            <p:extLst>
              <p:ext uri="{D42A27DB-BD31-4B8C-83A1-F6EECF244321}">
                <p14:modId xmlns:p14="http://schemas.microsoft.com/office/powerpoint/2010/main" val="1722118956"/>
              </p:ext>
            </p:extLst>
          </p:nvPr>
        </p:nvGraphicFramePr>
        <p:xfrm>
          <a:off x="1054608" y="1996313"/>
          <a:ext cx="3925824" cy="4284171"/>
        </p:xfrm>
        <a:graphic>
          <a:graphicData uri="http://schemas.openxmlformats.org/drawingml/2006/table">
            <a:tbl>
              <a:tblPr firstRow="1" bandRow="1">
                <a:tableStyleId>{5C22544A-7EE6-4342-B048-85BDC9FD1C3A}</a:tableStyleId>
              </a:tblPr>
              <a:tblGrid>
                <a:gridCol w="2226686">
                  <a:extLst>
                    <a:ext uri="{9D8B030D-6E8A-4147-A177-3AD203B41FA5}">
                      <a16:colId xmlns:a16="http://schemas.microsoft.com/office/drawing/2014/main" val="517556691"/>
                    </a:ext>
                  </a:extLst>
                </a:gridCol>
                <a:gridCol w="731520">
                  <a:extLst>
                    <a:ext uri="{9D8B030D-6E8A-4147-A177-3AD203B41FA5}">
                      <a16:colId xmlns:a16="http://schemas.microsoft.com/office/drawing/2014/main" val="2579305234"/>
                    </a:ext>
                  </a:extLst>
                </a:gridCol>
                <a:gridCol w="967618">
                  <a:extLst>
                    <a:ext uri="{9D8B030D-6E8A-4147-A177-3AD203B41FA5}">
                      <a16:colId xmlns:a16="http://schemas.microsoft.com/office/drawing/2014/main" val="3849180583"/>
                    </a:ext>
                  </a:extLst>
                </a:gridCol>
              </a:tblGrid>
              <a:tr h="462857">
                <a:tc>
                  <a:txBody>
                    <a:bodyPr/>
                    <a:lstStyle/>
                    <a:p>
                      <a:r>
                        <a:rPr lang="de-DE" sz="2000" dirty="0">
                          <a:latin typeface="Poppins" pitchFamily="2" charset="77"/>
                          <a:cs typeface="Poppins" pitchFamily="2" charset="77"/>
                        </a:rPr>
                        <a:t>Deine Daten</a:t>
                      </a:r>
                    </a:p>
                  </a:txBody>
                  <a:tcPr/>
                </a:tc>
                <a:tc>
                  <a:txBody>
                    <a:bodyPr/>
                    <a:lstStyle/>
                    <a:p>
                      <a:r>
                        <a:rPr lang="de-DE" sz="2000" dirty="0">
                          <a:latin typeface="Poppins" pitchFamily="2" charset="77"/>
                          <a:cs typeface="Poppins" pitchFamily="2" charset="77"/>
                        </a:rPr>
                        <a:t>Ja </a:t>
                      </a:r>
                    </a:p>
                  </a:txBody>
                  <a:tcPr/>
                </a:tc>
                <a:tc>
                  <a:txBody>
                    <a:bodyPr/>
                    <a:lstStyle/>
                    <a:p>
                      <a:r>
                        <a:rPr lang="de-DE" sz="2000" dirty="0">
                          <a:latin typeface="Poppins" pitchFamily="2" charset="77"/>
                          <a:cs typeface="Poppins" pitchFamily="2" charset="77"/>
                        </a:rPr>
                        <a:t>Nein</a:t>
                      </a:r>
                    </a:p>
                  </a:txBody>
                  <a:tcPr/>
                </a:tc>
                <a:extLst>
                  <a:ext uri="{0D108BD9-81ED-4DB2-BD59-A6C34878D82A}">
                    <a16:rowId xmlns:a16="http://schemas.microsoft.com/office/drawing/2014/main" val="714002079"/>
                  </a:ext>
                </a:extLst>
              </a:tr>
              <a:tr h="462857">
                <a:tc>
                  <a:txBody>
                    <a:bodyPr/>
                    <a:lstStyle/>
                    <a:p>
                      <a:r>
                        <a:rPr lang="de-DE" sz="1600" dirty="0">
                          <a:latin typeface="Poppins" pitchFamily="2" charset="77"/>
                          <a:cs typeface="Poppins" pitchFamily="2" charset="77"/>
                        </a:rPr>
                        <a:t>Dein Alter</a:t>
                      </a: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3268219002"/>
                  </a:ext>
                </a:extLst>
              </a:tr>
              <a:tr h="462857">
                <a:tc>
                  <a:txBody>
                    <a:bodyPr/>
                    <a:lstStyle/>
                    <a:p>
                      <a:r>
                        <a:rPr lang="de-DE" sz="1600" dirty="0">
                          <a:latin typeface="Poppins" pitchFamily="2" charset="77"/>
                          <a:cs typeface="Poppins" pitchFamily="2" charset="77"/>
                        </a:rPr>
                        <a:t>Dein Wohnort</a:t>
                      </a: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176602102"/>
                  </a:ext>
                </a:extLst>
              </a:tr>
              <a:tr h="462857">
                <a:tc>
                  <a:txBody>
                    <a:bodyPr/>
                    <a:lstStyle/>
                    <a:p>
                      <a:r>
                        <a:rPr lang="de-DE" sz="1600" dirty="0">
                          <a:latin typeface="Poppins" pitchFamily="2" charset="77"/>
                          <a:cs typeface="Poppins" pitchFamily="2" charset="77"/>
                        </a:rPr>
                        <a:t>Auf welche Links du klickst</a:t>
                      </a: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2591013250"/>
                  </a:ext>
                </a:extLst>
              </a:tr>
              <a:tr h="462857">
                <a:tc>
                  <a:txBody>
                    <a:bodyPr/>
                    <a:lstStyle/>
                    <a:p>
                      <a:r>
                        <a:rPr lang="de-DE" sz="1600" dirty="0">
                          <a:latin typeface="Poppins" pitchFamily="2" charset="77"/>
                          <a:cs typeface="Poppins" pitchFamily="2" charset="77"/>
                        </a:rPr>
                        <a:t>Deine Likes und </a:t>
                      </a:r>
                      <a:r>
                        <a:rPr lang="de-DE" sz="1600" dirty="0" err="1">
                          <a:latin typeface="Poppins" pitchFamily="2" charset="77"/>
                          <a:cs typeface="Poppins" pitchFamily="2" charset="77"/>
                        </a:rPr>
                        <a:t>Dislikes</a:t>
                      </a:r>
                      <a:endParaRPr lang="de-DE" sz="16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2625998172"/>
                  </a:ext>
                </a:extLst>
              </a:tr>
              <a:tr h="462857">
                <a:tc>
                  <a:txBody>
                    <a:bodyPr/>
                    <a:lstStyle/>
                    <a:p>
                      <a:r>
                        <a:rPr lang="de-DE" sz="1600" dirty="0">
                          <a:latin typeface="Poppins" pitchFamily="2" charset="77"/>
                          <a:cs typeface="Poppins" pitchFamily="2" charset="77"/>
                        </a:rPr>
                        <a:t>Welche Filter du dir ansiehst</a:t>
                      </a: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1801094075"/>
                  </a:ext>
                </a:extLst>
              </a:tr>
              <a:tr h="462857">
                <a:tc>
                  <a:txBody>
                    <a:bodyPr/>
                    <a:lstStyle/>
                    <a:p>
                      <a:r>
                        <a:rPr lang="de-DE" sz="1600" dirty="0">
                          <a:latin typeface="Poppins" pitchFamily="2" charset="77"/>
                          <a:cs typeface="Poppins" pitchFamily="2" charset="77"/>
                        </a:rPr>
                        <a:t>Ob du gerade Kopfhörer nutzt</a:t>
                      </a: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1231518011"/>
                  </a:ext>
                </a:extLst>
              </a:tr>
              <a:tr h="4628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600" b="0" i="0" kern="1200" dirty="0">
                          <a:solidFill>
                            <a:schemeClr val="dk1"/>
                          </a:solidFill>
                          <a:effectLst/>
                          <a:latin typeface="Poppins" pitchFamily="2" charset="77"/>
                          <a:ea typeface="+mn-ea"/>
                          <a:cs typeface="Poppins" pitchFamily="2" charset="77"/>
                        </a:rPr>
                        <a:t>Anzahl Schritte pro Tag</a:t>
                      </a: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1842995737"/>
                  </a:ext>
                </a:extLst>
              </a:tr>
            </a:tbl>
          </a:graphicData>
        </a:graphic>
      </p:graphicFrame>
      <p:graphicFrame>
        <p:nvGraphicFramePr>
          <p:cNvPr id="5" name="Tabelle 4">
            <a:extLst>
              <a:ext uri="{FF2B5EF4-FFF2-40B4-BE49-F238E27FC236}">
                <a16:creationId xmlns:a16="http://schemas.microsoft.com/office/drawing/2014/main" id="{AC8021EE-2CBC-777D-52BD-05788EC6EBDD}"/>
              </a:ext>
            </a:extLst>
          </p:cNvPr>
          <p:cNvGraphicFramePr>
            <a:graphicFrameLocks/>
          </p:cNvGraphicFramePr>
          <p:nvPr>
            <p:extLst>
              <p:ext uri="{D42A27DB-BD31-4B8C-83A1-F6EECF244321}">
                <p14:modId xmlns:p14="http://schemas.microsoft.com/office/powerpoint/2010/main" val="3688503320"/>
              </p:ext>
            </p:extLst>
          </p:nvPr>
        </p:nvGraphicFramePr>
        <p:xfrm>
          <a:off x="5480304" y="1996313"/>
          <a:ext cx="4281038" cy="4284171"/>
        </p:xfrm>
        <a:graphic>
          <a:graphicData uri="http://schemas.openxmlformats.org/drawingml/2006/table">
            <a:tbl>
              <a:tblPr firstRow="1" bandRow="1">
                <a:tableStyleId>{5C22544A-7EE6-4342-B048-85BDC9FD1C3A}</a:tableStyleId>
              </a:tblPr>
              <a:tblGrid>
                <a:gridCol w="2554224">
                  <a:extLst>
                    <a:ext uri="{9D8B030D-6E8A-4147-A177-3AD203B41FA5}">
                      <a16:colId xmlns:a16="http://schemas.microsoft.com/office/drawing/2014/main" val="517556691"/>
                    </a:ext>
                  </a:extLst>
                </a:gridCol>
                <a:gridCol w="743712">
                  <a:extLst>
                    <a:ext uri="{9D8B030D-6E8A-4147-A177-3AD203B41FA5}">
                      <a16:colId xmlns:a16="http://schemas.microsoft.com/office/drawing/2014/main" val="2579305234"/>
                    </a:ext>
                  </a:extLst>
                </a:gridCol>
                <a:gridCol w="983102">
                  <a:extLst>
                    <a:ext uri="{9D8B030D-6E8A-4147-A177-3AD203B41FA5}">
                      <a16:colId xmlns:a16="http://schemas.microsoft.com/office/drawing/2014/main" val="3849180583"/>
                    </a:ext>
                  </a:extLst>
                </a:gridCol>
              </a:tblGrid>
              <a:tr h="462857">
                <a:tc>
                  <a:txBody>
                    <a:bodyPr/>
                    <a:lstStyle/>
                    <a:p>
                      <a:r>
                        <a:rPr lang="de-DE" sz="2000" dirty="0">
                          <a:latin typeface="Poppins" pitchFamily="2" charset="77"/>
                          <a:cs typeface="Poppins" pitchFamily="2" charset="77"/>
                        </a:rPr>
                        <a:t>Deine Daten</a:t>
                      </a:r>
                    </a:p>
                  </a:txBody>
                  <a:tcPr/>
                </a:tc>
                <a:tc>
                  <a:txBody>
                    <a:bodyPr/>
                    <a:lstStyle/>
                    <a:p>
                      <a:r>
                        <a:rPr lang="de-DE" sz="2000" dirty="0">
                          <a:latin typeface="Poppins" pitchFamily="2" charset="77"/>
                          <a:cs typeface="Poppins" pitchFamily="2" charset="77"/>
                        </a:rPr>
                        <a:t>Ja </a:t>
                      </a:r>
                    </a:p>
                  </a:txBody>
                  <a:tcPr/>
                </a:tc>
                <a:tc>
                  <a:txBody>
                    <a:bodyPr/>
                    <a:lstStyle/>
                    <a:p>
                      <a:r>
                        <a:rPr lang="de-DE" sz="2000" dirty="0">
                          <a:latin typeface="Poppins" pitchFamily="2" charset="77"/>
                          <a:cs typeface="Poppins" pitchFamily="2" charset="77"/>
                        </a:rPr>
                        <a:t>Nein</a:t>
                      </a:r>
                    </a:p>
                  </a:txBody>
                  <a:tcPr/>
                </a:tc>
                <a:extLst>
                  <a:ext uri="{0D108BD9-81ED-4DB2-BD59-A6C34878D82A}">
                    <a16:rowId xmlns:a16="http://schemas.microsoft.com/office/drawing/2014/main" val="714002079"/>
                  </a:ext>
                </a:extLst>
              </a:tr>
              <a:tr h="462857">
                <a:tc>
                  <a:txBody>
                    <a:bodyPr/>
                    <a:lstStyle/>
                    <a:p>
                      <a:r>
                        <a:rPr lang="de-DE" sz="1600" dirty="0">
                          <a:latin typeface="Poppins" pitchFamily="2" charset="77"/>
                          <a:cs typeface="Poppins" pitchFamily="2" charset="77"/>
                        </a:rPr>
                        <a:t>Ladezustand deines Akkus</a:t>
                      </a: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3268219002"/>
                  </a:ext>
                </a:extLst>
              </a:tr>
              <a:tr h="462857">
                <a:tc>
                  <a:txBody>
                    <a:bodyPr/>
                    <a:lstStyle/>
                    <a:p>
                      <a:r>
                        <a:rPr lang="de-DE" sz="1600" dirty="0">
                          <a:latin typeface="Poppins" pitchFamily="2" charset="77"/>
                          <a:cs typeface="Poppins" pitchFamily="2" charset="77"/>
                        </a:rPr>
                        <a:t>Deine besuchten Websites</a:t>
                      </a: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176602102"/>
                  </a:ext>
                </a:extLst>
              </a:tr>
              <a:tr h="462857">
                <a:tc>
                  <a:txBody>
                    <a:bodyPr/>
                    <a:lstStyle/>
                    <a:p>
                      <a:r>
                        <a:rPr lang="de-DE" sz="1600" dirty="0">
                          <a:latin typeface="Poppins" pitchFamily="2" charset="77"/>
                          <a:cs typeface="Poppins" pitchFamily="2" charset="77"/>
                        </a:rPr>
                        <a:t>Deine Fotos am Handy</a:t>
                      </a: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2591013250"/>
                  </a:ext>
                </a:extLst>
              </a:tr>
              <a:tr h="4628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latin typeface="Poppins" pitchFamily="2" charset="77"/>
                          <a:cs typeface="Poppins" pitchFamily="2" charset="77"/>
                        </a:rPr>
                        <a:t>Bankkonto- oder Kreditkartennummer</a:t>
                      </a: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2625998172"/>
                  </a:ext>
                </a:extLst>
              </a:tr>
              <a:tr h="462857">
                <a:tc>
                  <a:txBody>
                    <a:bodyPr/>
                    <a:lstStyle/>
                    <a:p>
                      <a:r>
                        <a:rPr lang="de-DE" sz="1600" dirty="0">
                          <a:latin typeface="Poppins" pitchFamily="2" charset="77"/>
                          <a:cs typeface="Poppins" pitchFamily="2" charset="77"/>
                        </a:rPr>
                        <a:t>Deine Zeitzone</a:t>
                      </a: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1801094075"/>
                  </a:ext>
                </a:extLst>
              </a:tr>
              <a:tr h="462857">
                <a:tc>
                  <a:txBody>
                    <a:bodyPr/>
                    <a:lstStyle/>
                    <a:p>
                      <a:r>
                        <a:rPr lang="de-AT" sz="1600" b="0" i="0" kern="1200" dirty="0">
                          <a:solidFill>
                            <a:schemeClr val="dk1"/>
                          </a:solidFill>
                          <a:effectLst/>
                          <a:latin typeface="Poppins" pitchFamily="2" charset="77"/>
                          <a:ea typeface="+mn-ea"/>
                          <a:cs typeface="Poppins" pitchFamily="2" charset="77"/>
                        </a:rPr>
                        <a:t>deine Kontakte im Adressbuch</a:t>
                      </a:r>
                      <a:endParaRPr lang="de-DE" sz="16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1231518011"/>
                  </a:ext>
                </a:extLst>
              </a:tr>
              <a:tr h="4628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600" b="0" i="0" kern="1200" dirty="0">
                          <a:solidFill>
                            <a:schemeClr val="dk1"/>
                          </a:solidFill>
                          <a:effectLst/>
                          <a:latin typeface="Poppins" pitchFamily="2" charset="77"/>
                          <a:ea typeface="+mn-ea"/>
                          <a:cs typeface="Poppins" pitchFamily="2" charset="77"/>
                        </a:rPr>
                        <a:t>Dauer von Anrufen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600" b="0" i="0" kern="1200" dirty="0">
                        <a:solidFill>
                          <a:schemeClr val="dk1"/>
                        </a:solidFill>
                        <a:effectLst/>
                        <a:latin typeface="Poppins" pitchFamily="2" charset="77"/>
                        <a:ea typeface="+mn-ea"/>
                        <a:cs typeface="Poppins" pitchFamily="2" charset="77"/>
                      </a:endParaRPr>
                    </a:p>
                  </a:txBody>
                  <a:tcPr/>
                </a:tc>
                <a:tc>
                  <a:txBody>
                    <a:bodyPr/>
                    <a:lstStyle/>
                    <a:p>
                      <a:endParaRPr lang="de-DE" sz="2000" dirty="0">
                        <a:latin typeface="Poppins" pitchFamily="2" charset="77"/>
                        <a:cs typeface="Poppins" pitchFamily="2" charset="77"/>
                      </a:endParaRPr>
                    </a:p>
                  </a:txBody>
                  <a:tcPr/>
                </a:tc>
                <a:tc>
                  <a:txBody>
                    <a:bodyPr/>
                    <a:lstStyle/>
                    <a:p>
                      <a:endParaRPr lang="de-DE" sz="2000" dirty="0">
                        <a:latin typeface="Poppins" pitchFamily="2" charset="77"/>
                        <a:cs typeface="Poppins" pitchFamily="2" charset="77"/>
                      </a:endParaRPr>
                    </a:p>
                  </a:txBody>
                  <a:tcPr/>
                </a:tc>
                <a:extLst>
                  <a:ext uri="{0D108BD9-81ED-4DB2-BD59-A6C34878D82A}">
                    <a16:rowId xmlns:a16="http://schemas.microsoft.com/office/drawing/2014/main" val="50534497"/>
                  </a:ext>
                </a:extLst>
              </a:tr>
            </a:tbl>
          </a:graphicData>
        </a:graphic>
      </p:graphicFrame>
    </p:spTree>
    <p:extLst>
      <p:ext uri="{BB962C8B-B14F-4D97-AF65-F5344CB8AC3E}">
        <p14:creationId xmlns:p14="http://schemas.microsoft.com/office/powerpoint/2010/main" val="3124662871"/>
      </p:ext>
    </p:extLst>
  </p:cSld>
  <p:clrMapOvr>
    <a:masterClrMapping/>
  </p:clrMapOvr>
</p:sld>
</file>

<file path=ppt/theme/theme1.xml><?xml version="1.0" encoding="utf-8"?>
<a:theme xmlns:a="http://schemas.openxmlformats.org/drawingml/2006/main" name="Office">
  <a:themeElements>
    <a:clrScheme name="Enaris2">
      <a:dk1>
        <a:srgbClr val="000000"/>
      </a:dk1>
      <a:lt1>
        <a:srgbClr val="FFFFFF"/>
      </a:lt1>
      <a:dk2>
        <a:srgbClr val="000000"/>
      </a:dk2>
      <a:lt2>
        <a:srgbClr val="FEFFFF"/>
      </a:lt2>
      <a:accent1>
        <a:srgbClr val="137F63"/>
      </a:accent1>
      <a:accent2>
        <a:srgbClr val="F0F3D4"/>
      </a:accent2>
      <a:accent3>
        <a:srgbClr val="FDC754"/>
      </a:accent3>
      <a:accent4>
        <a:srgbClr val="ED6968"/>
      </a:accent4>
      <a:accent5>
        <a:srgbClr val="00574A"/>
      </a:accent5>
      <a:accent6>
        <a:srgbClr val="9ECEA4"/>
      </a:accent6>
      <a:hlink>
        <a:srgbClr val="FDC754"/>
      </a:hlink>
      <a:folHlink>
        <a:srgbClr val="ED696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aris PPT Endfassung" id="{2346A270-AFB0-354A-BB73-7A268142E4A1}" vid="{575833D9-2767-6641-9F7C-58FB1D022E4C}"/>
    </a:ext>
  </a:extLst>
</a:theme>
</file>

<file path=docProps/app.xml><?xml version="1.0" encoding="utf-8"?>
<Properties xmlns="http://schemas.openxmlformats.org/officeDocument/2006/extended-properties" xmlns:vt="http://schemas.openxmlformats.org/officeDocument/2006/docPropsVTypes">
  <Template>Office</Template>
  <TotalTime>0</TotalTime>
  <Words>1398</Words>
  <Application>Microsoft Macintosh PowerPoint</Application>
  <PresentationFormat>Breitbild</PresentationFormat>
  <Paragraphs>126</Paragraphs>
  <Slides>23</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23</vt:i4>
      </vt:variant>
    </vt:vector>
  </HeadingPairs>
  <TitlesOfParts>
    <vt:vector size="30" baseType="lpstr">
      <vt:lpstr>Arial</vt:lpstr>
      <vt:lpstr>Calibri</vt:lpstr>
      <vt:lpstr>Calibri Light</vt:lpstr>
      <vt:lpstr>Poppins</vt:lpstr>
      <vt:lpstr>Symbol</vt:lpstr>
      <vt:lpstr>Wingdings</vt:lpstr>
      <vt:lpstr>Office</vt:lpstr>
      <vt:lpstr>Persönliche Daten auf Social Media</vt:lpstr>
      <vt:lpstr>„Zu argumentieren, dass dir das Recht auf Privatsphäre egal ist, weil du nichts zu verbergen hast, ist nichts anderes, als zu sagen, dass dir Meinungsfreiheit egal ist, weil du nichts zu sagen hast.“         – Edward Snowden</vt:lpstr>
      <vt:lpstr>Diskutiert in Gruppen (3-4 SuS) folgende Fragen! Gestaltet ein Poster mit euren Ergebnissen  </vt:lpstr>
      <vt:lpstr>Stellt euch folgendes Szenario vor: </vt:lpstr>
      <vt:lpstr>Stellt euch folgendes Szenario vor: </vt:lpstr>
      <vt:lpstr>Stellt euch folgendes Szenario vor: </vt:lpstr>
      <vt:lpstr>Stellt euch folgendes Szenario vor: </vt:lpstr>
      <vt:lpstr>Quiz Was wissen Google, Facebook, Instagram und Snapchat über dich?  </vt:lpstr>
      <vt:lpstr>Kreuze an: Welche Daten glaubst du, haben Google, Facebook, Instagram, etc., wenn du einen Account hast!</vt:lpstr>
      <vt:lpstr>Kreuze an: Welche Daten glaubst du, haben Google, Facebook, Instagram, etc., wenn du einen Account hast!</vt:lpstr>
      <vt:lpstr>Kreuze an: Welche Daten glaubst du, haben Google, Facebook, Instagram, etc., wenn du einen Account hast!</vt:lpstr>
      <vt:lpstr>Warum sammeln diese Plattformen all diese Daten? Welchen Nutzen haben sie davon? </vt:lpstr>
      <vt:lpstr>Social Media Plattformen verwenden unsere Daten, um sie Firmen anzubieten, damit sie zielgruppengerechte Werbung schalten können.  Auch wenn diese Websites also am ersten Blick kostenlos sind, zahlen wir passiv. Wir zahlen mit unserer Zeit und Aufmerksamkeit, die die Websites nutzen, um Daten über uns zu sammeln und diese für Werbung von Firmen weiterzuverkaufen.</vt:lpstr>
      <vt:lpstr>Aber warum passt die vorgeschlagene Werbung manchmal gruselig genau?</vt:lpstr>
      <vt:lpstr>Die DSGVO und was sie bedeutet</vt:lpstr>
      <vt:lpstr>Aufgabe – Zeig mir deinen Account und ich sag dir, wer du bist</vt:lpstr>
      <vt:lpstr>Aufgabe – Zeig mir deinen Account und ich sag dir, wer du bist</vt:lpstr>
      <vt:lpstr>Aufgabe – Zeig mir deinen Account und ich sag dir, wer du bist</vt:lpstr>
      <vt:lpstr>Aufgabe – Zeig mir deinen Account und ich sag dir, wer du bist</vt:lpstr>
      <vt:lpstr>Wie viele Daten glaubt ihr, produziert ihr durchschnittlich pro Tag?</vt:lpstr>
      <vt:lpstr>Wie viele Daten glaubt ihr, produziert ihr durchschnittlich pro Tag?</vt:lpstr>
      <vt:lpstr>Jeden Tag werden kontinuierlich mehr und mehr Daten erzeugt.   Alleine auf Instagram werden täglich 100 Million Bilder hochgeladen.  Doch diese Daten können nur schwer auch wieder aus dem Internet gelöscht werden.    Zeitreise mit der Wayback-Machine  </vt:lpstr>
      <vt:lpstr>Überlegt zusammen, was man tun kann, damit unangenehme Fotos, Videos, etc. wieder gelöscht werden.   Erstellt zusammen einen  Leitfaden!  Recherchiert ggf. Stellen, die  dabei helfen.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Persönliche Daten auf Social Media</dc:title>
  <dc:creator>Petra W</dc:creator>
  <cp:lastModifiedBy>Petra W</cp:lastModifiedBy>
  <cp:revision>2</cp:revision>
  <dcterms:created xsi:type="dcterms:W3CDTF">2022-11-25T16:13:48Z</dcterms:created>
  <dcterms:modified xsi:type="dcterms:W3CDTF">2022-11-27T10:52:16Z</dcterms:modified>
</cp:coreProperties>
</file>