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7"/>
  </p:notesMasterIdLst>
  <p:sldIdLst>
    <p:sldId id="256" r:id="rId2"/>
    <p:sldId id="257" r:id="rId3"/>
    <p:sldId id="258" r:id="rId4"/>
    <p:sldId id="301" r:id="rId5"/>
    <p:sldId id="304" r:id="rId6"/>
    <p:sldId id="302" r:id="rId7"/>
    <p:sldId id="305" r:id="rId8"/>
    <p:sldId id="306" r:id="rId9"/>
    <p:sldId id="295" r:id="rId10"/>
    <p:sldId id="307" r:id="rId11"/>
    <p:sldId id="308" r:id="rId12"/>
    <p:sldId id="309" r:id="rId13"/>
    <p:sldId id="334" r:id="rId14"/>
    <p:sldId id="310" r:id="rId15"/>
    <p:sldId id="311" r:id="rId16"/>
    <p:sldId id="312" r:id="rId17"/>
    <p:sldId id="313" r:id="rId18"/>
    <p:sldId id="314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3706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6870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403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864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279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502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181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5734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080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338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1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654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Münzspiel</a:t>
            </a:r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Board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5151255A-4E99-5610-8193-856594E80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0234" y="2495947"/>
            <a:ext cx="1040893" cy="824908"/>
          </a:xfrm>
          <a:prstGeom prst="rect">
            <a:avLst/>
          </a:pr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BB4B8E0-8A71-A17A-1006-F0864D021C76}"/>
              </a:ext>
            </a:extLst>
          </p:cNvPr>
          <p:cNvSpPr txBox="1">
            <a:spLocks/>
          </p:cNvSpPr>
          <p:nvPr/>
        </p:nvSpPr>
        <p:spPr>
          <a:xfrm>
            <a:off x="7626593" y="2457202"/>
            <a:ext cx="3727206" cy="89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/>
              <a:t>Aktueller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Zustand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Münzen</a:t>
            </a:r>
            <a:r>
              <a:rPr lang="en-GB" dirty="0"/>
              <a:t> am Tisch)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09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Board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5151255A-4E99-5610-8193-856594E80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0234" y="2495947"/>
            <a:ext cx="1040893" cy="824908"/>
          </a:xfrm>
          <a:prstGeom prst="rect">
            <a:avLst/>
          </a:pr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BB4B8E0-8A71-A17A-1006-F0864D021C76}"/>
              </a:ext>
            </a:extLst>
          </p:cNvPr>
          <p:cNvSpPr txBox="1">
            <a:spLocks/>
          </p:cNvSpPr>
          <p:nvPr/>
        </p:nvSpPr>
        <p:spPr>
          <a:xfrm>
            <a:off x="7626593" y="2457202"/>
            <a:ext cx="3727206" cy="89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/>
              <a:t>Aktueller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Zustand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Münzen</a:t>
            </a:r>
            <a:r>
              <a:rPr lang="en-GB" dirty="0"/>
              <a:t> am Tisch)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6E7C86-E816-7CDA-9A83-D9746DB9A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6450234" y="3873213"/>
            <a:ext cx="1040893" cy="822305"/>
          </a:xfrm>
          <a:prstGeom prst="rect">
            <a:avLst/>
          </a:prstGeo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FC1BD02B-DEAC-E741-F333-E8F49E64575B}"/>
              </a:ext>
            </a:extLst>
          </p:cNvPr>
          <p:cNvSpPr txBox="1">
            <a:spLocks/>
          </p:cNvSpPr>
          <p:nvPr/>
        </p:nvSpPr>
        <p:spPr>
          <a:xfrm>
            <a:off x="7626593" y="3594405"/>
            <a:ext cx="3537463" cy="895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/>
              <a:t>Mögliche</a:t>
            </a:r>
            <a:r>
              <a:rPr lang="en-GB" dirty="0"/>
              <a:t> </a:t>
            </a:r>
            <a:r>
              <a:rPr lang="en-GB" dirty="0" err="1"/>
              <a:t>Aktionen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nimm</a:t>
            </a:r>
            <a:r>
              <a:rPr lang="en-GB" b="1" dirty="0">
                <a:solidFill>
                  <a:schemeClr val="accent1"/>
                </a:solidFill>
              </a:rPr>
              <a:t> 1 </a:t>
            </a:r>
            <a:r>
              <a:rPr lang="en-GB" dirty="0" err="1"/>
              <a:t>oder</a:t>
            </a:r>
            <a:r>
              <a:rPr lang="en-GB" dirty="0"/>
              <a:t> </a:t>
            </a:r>
            <a:br>
              <a:rPr lang="en-GB" dirty="0"/>
            </a:br>
            <a:r>
              <a:rPr lang="en-GB" b="1" dirty="0">
                <a:solidFill>
                  <a:schemeClr val="accent1"/>
                </a:solidFill>
              </a:rPr>
              <a:t>2</a:t>
            </a:r>
            <a:r>
              <a:rPr lang="en-GB" dirty="0"/>
              <a:t> </a:t>
            </a:r>
            <a:r>
              <a:rPr lang="en-GB" dirty="0" err="1"/>
              <a:t>Münzen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7662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 Board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5151255A-4E99-5610-8193-856594E80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0234" y="2495947"/>
            <a:ext cx="1040893" cy="824908"/>
          </a:xfrm>
          <a:prstGeom prst="rect">
            <a:avLst/>
          </a:prstGeom>
        </p:spPr>
      </p:pic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ABB4B8E0-8A71-A17A-1006-F0864D021C76}"/>
              </a:ext>
            </a:extLst>
          </p:cNvPr>
          <p:cNvSpPr txBox="1">
            <a:spLocks/>
          </p:cNvSpPr>
          <p:nvPr/>
        </p:nvSpPr>
        <p:spPr>
          <a:xfrm>
            <a:off x="7626593" y="2457202"/>
            <a:ext cx="3727206" cy="89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/>
              <a:t>Aktueller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Zustand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Münzen</a:t>
            </a:r>
            <a:r>
              <a:rPr lang="en-GB" dirty="0"/>
              <a:t> am Tisch)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6E7C86-E816-7CDA-9A83-D9746DB9A2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6450234" y="3873213"/>
            <a:ext cx="1040893" cy="822305"/>
          </a:xfrm>
          <a:prstGeom prst="rect">
            <a:avLst/>
          </a:prstGeom>
        </p:spPr>
      </p:pic>
      <p:pic>
        <p:nvPicPr>
          <p:cNvPr id="24" name="Picture 23" descr="Shape, arrow&#10;&#10;Description automatically generated">
            <a:extLst>
              <a:ext uri="{FF2B5EF4-FFF2-40B4-BE49-F238E27FC236}">
                <a16:creationId xmlns:a16="http://schemas.microsoft.com/office/drawing/2014/main" id="{A0961D49-1AEE-A6C6-3A2B-D4DA86010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50234" y="5391596"/>
            <a:ext cx="1040893" cy="824908"/>
          </a:xfrm>
          <a:prstGeom prst="rect">
            <a:avLst/>
          </a:prstGeom>
        </p:spPr>
      </p:pic>
      <p:sp>
        <p:nvSpPr>
          <p:cNvPr id="25" name="Content Placeholder 7">
            <a:extLst>
              <a:ext uri="{FF2B5EF4-FFF2-40B4-BE49-F238E27FC236}">
                <a16:creationId xmlns:a16="http://schemas.microsoft.com/office/drawing/2014/main" id="{BFE18C1A-A52F-982F-AF7F-791CC2BFB6DE}"/>
              </a:ext>
            </a:extLst>
          </p:cNvPr>
          <p:cNvSpPr txBox="1">
            <a:spLocks/>
          </p:cNvSpPr>
          <p:nvPr/>
        </p:nvSpPr>
        <p:spPr>
          <a:xfrm>
            <a:off x="7626593" y="5352851"/>
            <a:ext cx="2626540" cy="1259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Speicher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merke</a:t>
            </a:r>
            <a:r>
              <a:rPr lang="en-GB" dirty="0"/>
              <a:t> </a:t>
            </a:r>
            <a:r>
              <a:rPr lang="en-GB" dirty="0" err="1"/>
              <a:t>dir</a:t>
            </a:r>
            <a:r>
              <a:rPr lang="en-GB" dirty="0"/>
              <a:t> die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letzte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/>
              <a:t>Aktion</a:t>
            </a:r>
            <a:r>
              <a:rPr lang="en-GB" dirty="0"/>
              <a:t>)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8A95336-015E-7A19-5A54-66F9BED0AF42}"/>
              </a:ext>
            </a:extLst>
          </p:cNvPr>
          <p:cNvSpPr txBox="1">
            <a:spLocks/>
          </p:cNvSpPr>
          <p:nvPr/>
        </p:nvSpPr>
        <p:spPr>
          <a:xfrm>
            <a:off x="7626593" y="3594405"/>
            <a:ext cx="3537463" cy="895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/>
              <a:t>Mögliche</a:t>
            </a:r>
            <a:r>
              <a:rPr lang="en-GB" dirty="0"/>
              <a:t> </a:t>
            </a:r>
            <a:r>
              <a:rPr lang="en-GB" dirty="0" err="1"/>
              <a:t>Aktionen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nimm</a:t>
            </a:r>
            <a:r>
              <a:rPr lang="en-GB" b="1" dirty="0">
                <a:solidFill>
                  <a:schemeClr val="accent1"/>
                </a:solidFill>
              </a:rPr>
              <a:t> 1 </a:t>
            </a:r>
            <a:r>
              <a:rPr lang="en-GB" dirty="0" err="1"/>
              <a:t>oder</a:t>
            </a:r>
            <a:r>
              <a:rPr lang="en-GB" dirty="0"/>
              <a:t> </a:t>
            </a:r>
            <a:br>
              <a:rPr lang="en-GB" dirty="0"/>
            </a:br>
            <a:r>
              <a:rPr lang="en-GB" b="1" dirty="0">
                <a:solidFill>
                  <a:schemeClr val="accent1"/>
                </a:solidFill>
              </a:rPr>
              <a:t>2</a:t>
            </a:r>
            <a:r>
              <a:rPr lang="en-GB" dirty="0"/>
              <a:t> </a:t>
            </a:r>
            <a:r>
              <a:rPr lang="en-GB" dirty="0" err="1"/>
              <a:t>Münzen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0522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Belohnungen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9EA92-A9AC-3524-A942-CB778E26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Entferne die letzte Aktion</a:t>
            </a:r>
            <a:r>
              <a:rPr lang="de-DE" dirty="0"/>
              <a:t>,</a:t>
            </a:r>
            <a:r>
              <a:rPr lang="de-DE" b="1" dirty="0"/>
              <a:t> </a:t>
            </a:r>
            <a:r>
              <a:rPr lang="de-DE" dirty="0"/>
              <a:t>wenn die KI...</a:t>
            </a:r>
            <a:endParaRPr lang="en-GB" dirty="0"/>
          </a:p>
          <a:p>
            <a:pPr lvl="1"/>
            <a:r>
              <a:rPr lang="en-GB" dirty="0" err="1"/>
              <a:t>Verloren</a:t>
            </a:r>
            <a:r>
              <a:rPr lang="en-GB" dirty="0"/>
              <a:t> </a:t>
            </a:r>
            <a:r>
              <a:rPr lang="en-GB" b="1" dirty="0"/>
              <a:t>hat</a:t>
            </a:r>
          </a:p>
          <a:p>
            <a:pPr lvl="1"/>
            <a:r>
              <a:rPr lang="en-GB" dirty="0"/>
              <a:t>Eine </a:t>
            </a:r>
            <a:r>
              <a:rPr lang="en-GB" b="1" dirty="0" err="1"/>
              <a:t>ungültige</a:t>
            </a:r>
            <a:r>
              <a:rPr lang="en-GB" b="1" dirty="0"/>
              <a:t> </a:t>
            </a:r>
            <a:r>
              <a:rPr lang="en-GB" b="1" dirty="0" err="1"/>
              <a:t>Aktion</a:t>
            </a:r>
            <a:r>
              <a:rPr lang="en-GB" b="1" dirty="0"/>
              <a:t> </a:t>
            </a:r>
            <a:r>
              <a:rPr lang="en-GB" b="1" dirty="0" err="1"/>
              <a:t>gewählt</a:t>
            </a:r>
            <a:r>
              <a:rPr lang="en-GB" b="1" dirty="0"/>
              <a:t> </a:t>
            </a:r>
            <a:r>
              <a:rPr lang="en-GB" dirty="0"/>
              <a:t>hat</a:t>
            </a:r>
            <a:endParaRPr lang="en-GB" b="1" dirty="0"/>
          </a:p>
          <a:p>
            <a:pPr lvl="1"/>
            <a:r>
              <a:rPr lang="de-DE" b="1" dirty="0"/>
              <a:t>Keine Aktion finden kann</a:t>
            </a:r>
            <a:endParaRPr lang="en-GB" b="1" dirty="0"/>
          </a:p>
          <a:p>
            <a:r>
              <a:rPr lang="de-DE" b="1" dirty="0">
                <a:solidFill>
                  <a:schemeClr val="accent1"/>
                </a:solidFill>
              </a:rPr>
              <a:t>Behalte alle Aktionen</a:t>
            </a:r>
            <a:r>
              <a:rPr lang="de-DE" dirty="0"/>
              <a:t>,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dirty="0"/>
              <a:t>in allen anderen Fällen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1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6" name="Picture 25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74ABED1-03BB-582F-899A-3A37D7472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1" y="1257639"/>
            <a:ext cx="1053181" cy="1040894"/>
          </a:xfrm>
          <a:prstGeom prst="rect">
            <a:avLst/>
          </a:prstGeom>
        </p:spPr>
      </p:pic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de-DE" dirty="0"/>
              <a:t>Das Spiel beginnt mit fünf Münzen, </a:t>
            </a:r>
            <a:r>
              <a:rPr lang="de-DE" b="1" dirty="0"/>
              <a:t>Alice</a:t>
            </a:r>
            <a:r>
              <a:rPr lang="de-DE" dirty="0"/>
              <a:t> spielt wie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gewohnt</a:t>
            </a:r>
            <a:r>
              <a:rPr lang="de-DE" dirty="0"/>
              <a:t> und </a:t>
            </a:r>
            <a:r>
              <a:rPr lang="de-DE" b="1" dirty="0"/>
              <a:t>Bob</a:t>
            </a:r>
            <a:r>
              <a:rPr lang="de-DE" dirty="0"/>
              <a:t> spielt als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KI</a:t>
            </a:r>
          </a:p>
        </p:txBody>
      </p:sp>
    </p:spTree>
    <p:extLst>
      <p:ext uri="{BB962C8B-B14F-4D97-AF65-F5344CB8AC3E}">
        <p14:creationId xmlns:p14="http://schemas.microsoft.com/office/powerpoint/2010/main" val="58610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de-DE" dirty="0"/>
              <a:t>Das Spiel beginnt mit fünf Münzen, </a:t>
            </a:r>
            <a:r>
              <a:rPr lang="de-DE" b="1" dirty="0"/>
              <a:t>Alice</a:t>
            </a:r>
            <a:r>
              <a:rPr lang="de-DE" dirty="0"/>
              <a:t> spielt wie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gewohnt</a:t>
            </a:r>
            <a:r>
              <a:rPr lang="de-DE" dirty="0"/>
              <a:t> und </a:t>
            </a:r>
            <a:r>
              <a:rPr lang="de-DE" b="1" dirty="0"/>
              <a:t>Bob</a:t>
            </a:r>
            <a:r>
              <a:rPr lang="de-DE" dirty="0"/>
              <a:t> spielt als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KI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Alicen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nimmt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eine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/>
              <a:t>Münze</a:t>
            </a:r>
            <a:r>
              <a:rPr lang="en-GB" b="1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54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03210" y="5591552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de-DE" dirty="0"/>
              <a:t>Es sind noch </a:t>
            </a:r>
            <a:r>
              <a:rPr lang="de-DE" b="1" dirty="0"/>
              <a:t>vier Münzen </a:t>
            </a:r>
            <a:r>
              <a:rPr lang="de-DE" dirty="0"/>
              <a:t>übrig, also nimmt </a:t>
            </a:r>
            <a:r>
              <a:rPr lang="de-DE" b="1" dirty="0"/>
              <a:t>Bob</a:t>
            </a:r>
            <a:r>
              <a:rPr lang="de-DE" dirty="0"/>
              <a:t> einen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zufälligen Aktionsstein aus Zustand 4 </a:t>
            </a:r>
            <a:r>
              <a:rPr lang="de-DE" dirty="0"/>
              <a:t>und gibt ihn in den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Speicher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B2E141-324A-DCC4-7E93-BA4DCBD49720}"/>
              </a:ext>
            </a:extLst>
          </p:cNvPr>
          <p:cNvSpPr/>
          <p:nvPr/>
        </p:nvSpPr>
        <p:spPr>
          <a:xfrm>
            <a:off x="1786467" y="2463801"/>
            <a:ext cx="942308" cy="375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8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03210" y="5591552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88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de-DE" dirty="0"/>
              <a:t>Es sind noch </a:t>
            </a:r>
            <a:r>
              <a:rPr lang="de-DE" b="1" dirty="0"/>
              <a:t>vier Münzen </a:t>
            </a:r>
            <a:r>
              <a:rPr lang="de-DE" dirty="0"/>
              <a:t>übrig, also nimmt </a:t>
            </a:r>
            <a:r>
              <a:rPr lang="de-DE" b="1" dirty="0"/>
              <a:t>Bob</a:t>
            </a:r>
            <a:r>
              <a:rPr lang="de-DE" dirty="0"/>
              <a:t> einen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zufälligen Aktionsstein aus Zustand 4 </a:t>
            </a:r>
            <a:r>
              <a:rPr lang="de-DE" dirty="0"/>
              <a:t>und gibt ihn in den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Speicher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de-DE" b="1" dirty="0"/>
              <a:t>Bob </a:t>
            </a:r>
            <a:r>
              <a:rPr lang="de-DE" dirty="0"/>
              <a:t>führt dann die Aktion aus und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nimmt zwei </a:t>
            </a:r>
            <a:b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</a:b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Münzen</a:t>
            </a:r>
          </a:p>
        </p:txBody>
      </p:sp>
    </p:spTree>
    <p:extLst>
      <p:ext uri="{BB962C8B-B14F-4D97-AF65-F5344CB8AC3E}">
        <p14:creationId xmlns:p14="http://schemas.microsoft.com/office/powerpoint/2010/main" val="30174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GB" b="1" dirty="0"/>
              <a:t>Alice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nimmt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eine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/>
              <a:t>Münze</a:t>
            </a: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F6EE6DC-80AC-EACB-23BB-F091A1F27F67}"/>
              </a:ext>
            </a:extLst>
          </p:cNvPr>
          <p:cNvSpPr/>
          <p:nvPr/>
        </p:nvSpPr>
        <p:spPr>
          <a:xfrm>
            <a:off x="2103210" y="5591552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1FD06BA-0620-B2B5-A9B8-C17D5E5C1222}"/>
              </a:ext>
            </a:extLst>
          </p:cNvPr>
          <p:cNvSpPr/>
          <p:nvPr/>
        </p:nvSpPr>
        <p:spPr>
          <a:xfrm>
            <a:off x="5439070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9885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549400" y="5591552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430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GB" b="1" dirty="0"/>
              <a:t>Alice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nimmt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eine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/>
              <a:t>Münze</a:t>
            </a:r>
            <a:endParaRPr lang="en-GB" dirty="0"/>
          </a:p>
          <a:p>
            <a:pPr marL="514350" indent="-514350">
              <a:buFont typeface="+mj-lt"/>
              <a:buAutoNum type="arabicPeriod" startAt="5"/>
            </a:pPr>
            <a:r>
              <a:rPr lang="de-DE" dirty="0"/>
              <a:t>Es ist noch </a:t>
            </a:r>
            <a:r>
              <a:rPr lang="de-DE" b="1" dirty="0"/>
              <a:t>eine Münze </a:t>
            </a:r>
            <a:r>
              <a:rPr lang="de-DE" dirty="0"/>
              <a:t>übrig, also nimmt </a:t>
            </a:r>
            <a:r>
              <a:rPr lang="de-DE" b="1" dirty="0"/>
              <a:t>Bob</a:t>
            </a:r>
            <a:r>
              <a:rPr lang="de-DE" dirty="0"/>
              <a:t> einen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zufälligen Aktionsstein </a:t>
            </a:r>
            <a:r>
              <a:rPr lang="de-DE" dirty="0"/>
              <a:t>aus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Zustand 1</a:t>
            </a:r>
            <a:r>
              <a:rPr lang="de-DE" dirty="0"/>
              <a:t> und gibt ihn in den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Speicher</a:t>
            </a:r>
            <a:r>
              <a:rPr lang="de-DE" dirty="0"/>
              <a:t>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FDB351-0B01-C040-51BA-CEFD2ABA3302}"/>
              </a:ext>
            </a:extLst>
          </p:cNvPr>
          <p:cNvSpPr/>
          <p:nvPr/>
        </p:nvSpPr>
        <p:spPr>
          <a:xfrm>
            <a:off x="2103210" y="5591552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6CD818-94C0-61B4-D8AA-762A5421EC3E}"/>
              </a:ext>
            </a:extLst>
          </p:cNvPr>
          <p:cNvSpPr/>
          <p:nvPr/>
        </p:nvSpPr>
        <p:spPr>
          <a:xfrm>
            <a:off x="5257472" y="2469298"/>
            <a:ext cx="942308" cy="375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3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Grundregeln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374D4E-4910-33F5-A117-588F0CDDCDB8}"/>
              </a:ext>
            </a:extLst>
          </p:cNvPr>
          <p:cNvSpPr/>
          <p:nvPr/>
        </p:nvSpPr>
        <p:spPr>
          <a:xfrm>
            <a:off x="5549400" y="5591552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50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5"/>
            </a:pPr>
            <a:r>
              <a:rPr lang="en-GB" b="1" dirty="0"/>
              <a:t>Alice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nimmt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eine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/>
              <a:t>Münze</a:t>
            </a:r>
            <a:endParaRPr lang="en-GB" dirty="0"/>
          </a:p>
          <a:p>
            <a:pPr marL="514350" indent="-514350">
              <a:buFont typeface="+mj-lt"/>
              <a:buAutoNum type="arabicPeriod" startAt="5"/>
            </a:pPr>
            <a:r>
              <a:rPr lang="de-DE" dirty="0"/>
              <a:t>Es ist noch </a:t>
            </a:r>
            <a:r>
              <a:rPr lang="de-DE" b="1" dirty="0"/>
              <a:t>eine Münze </a:t>
            </a:r>
            <a:r>
              <a:rPr lang="de-DE" dirty="0"/>
              <a:t>übrig, also nimmt </a:t>
            </a:r>
            <a:r>
              <a:rPr lang="de-DE" b="1" dirty="0"/>
              <a:t>Bob</a:t>
            </a:r>
            <a:r>
              <a:rPr lang="de-DE" dirty="0"/>
              <a:t> einen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zufälligen Aktionsstein </a:t>
            </a:r>
            <a:r>
              <a:rPr lang="de-DE" dirty="0"/>
              <a:t>aus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Zustand 1</a:t>
            </a:r>
            <a:r>
              <a:rPr lang="de-DE" dirty="0"/>
              <a:t> und gibt ihn in den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Speicher </a:t>
            </a: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de-DE" b="1" dirty="0">
                <a:solidFill>
                  <a:schemeClr val="tx2"/>
                </a:solidFill>
              </a:rPr>
              <a:t>Bob </a:t>
            </a:r>
            <a:r>
              <a:rPr lang="de-DE" dirty="0">
                <a:solidFill>
                  <a:schemeClr val="tx2"/>
                </a:solidFill>
              </a:rPr>
              <a:t>gibt auch den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Stein</a:t>
            </a:r>
            <a:r>
              <a:rPr lang="de-DE" dirty="0">
                <a:solidFill>
                  <a:schemeClr val="tx2"/>
                </a:solidFill>
              </a:rPr>
              <a:t>, der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zuvor im Speicher war</a:t>
            </a:r>
            <a:r>
              <a:rPr lang="de-DE" dirty="0">
                <a:solidFill>
                  <a:schemeClr val="tx2"/>
                </a:solidFill>
              </a:rPr>
              <a:t>, 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dirty="0">
                <a:solidFill>
                  <a:schemeClr val="tx2"/>
                </a:solidFill>
              </a:rPr>
              <a:t>zurück</a:t>
            </a:r>
          </a:p>
          <a:p>
            <a:pPr marL="514350" indent="-514350">
              <a:buFont typeface="+mj-lt"/>
              <a:buAutoNum type="arabicPeriod" startAt="5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90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6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8"/>
            </a:pPr>
            <a:r>
              <a:rPr lang="en-GB" b="1" dirty="0"/>
              <a:t>Bob</a:t>
            </a:r>
            <a:r>
              <a:rPr lang="en-GB" dirty="0"/>
              <a:t> </a:t>
            </a:r>
            <a:r>
              <a:rPr lang="de-DE" dirty="0"/>
              <a:t>führt dann die Aktion aus und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nimmt eine </a:t>
            </a:r>
            <a:r>
              <a:rPr lang="de-DE" dirty="0"/>
              <a:t>Münze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231F4335-39B9-490F-9854-492F8C48850C}"/>
              </a:ext>
            </a:extLst>
          </p:cNvPr>
          <p:cNvSpPr/>
          <p:nvPr/>
        </p:nvSpPr>
        <p:spPr>
          <a:xfrm>
            <a:off x="5549400" y="5591552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2598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6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8"/>
            </a:pPr>
            <a:r>
              <a:rPr lang="en-GB" b="1" dirty="0"/>
              <a:t>Bob</a:t>
            </a:r>
            <a:r>
              <a:rPr lang="en-GB" dirty="0"/>
              <a:t> </a:t>
            </a:r>
            <a:r>
              <a:rPr lang="de-DE" dirty="0"/>
              <a:t>führt dann die Aktion aus und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nimmt eine </a:t>
            </a:r>
            <a:r>
              <a:rPr lang="de-DE" dirty="0"/>
              <a:t>Münze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de-DE" b="1" dirty="0"/>
              <a:t>Bob </a:t>
            </a:r>
            <a:r>
              <a:rPr lang="de-DE" dirty="0"/>
              <a:t>hat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verloren</a:t>
            </a:r>
            <a:r>
              <a:rPr lang="de-DE" dirty="0"/>
              <a:t>, deshalb </a:t>
            </a:r>
            <a:r>
              <a:rPr lang="de-DE" b="1" dirty="0">
                <a:solidFill>
                  <a:schemeClr val="accent1"/>
                </a:solidFill>
              </a:rPr>
              <a:t>entfernt</a:t>
            </a:r>
            <a:r>
              <a:rPr lang="de-DE" dirty="0"/>
              <a:t> er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den Stein im Speicher </a:t>
            </a:r>
            <a:r>
              <a:rPr lang="de-DE" b="1" dirty="0"/>
              <a:t>aus dem Spiel</a:t>
            </a:r>
          </a:p>
        </p:txBody>
      </p:sp>
    </p:spTree>
    <p:extLst>
      <p:ext uri="{BB962C8B-B14F-4D97-AF65-F5344CB8AC3E}">
        <p14:creationId xmlns:p14="http://schemas.microsoft.com/office/powerpoint/2010/main" val="2744528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8"/>
            <a:ext cx="4791769" cy="4684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8"/>
            </a:pPr>
            <a:r>
              <a:rPr lang="en-GB" b="1" dirty="0"/>
              <a:t>Bob</a:t>
            </a:r>
            <a:r>
              <a:rPr lang="en-GB" dirty="0"/>
              <a:t> </a:t>
            </a:r>
            <a:r>
              <a:rPr lang="de-DE" dirty="0"/>
              <a:t>führt dann die Aktion aus und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nimmt eine </a:t>
            </a:r>
            <a:r>
              <a:rPr lang="de-DE" dirty="0"/>
              <a:t>Münze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de-DE" b="1" dirty="0"/>
              <a:t>Bob </a:t>
            </a:r>
            <a:r>
              <a:rPr lang="de-DE" dirty="0"/>
              <a:t>hat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verloren</a:t>
            </a:r>
            <a:r>
              <a:rPr lang="de-DE" dirty="0"/>
              <a:t>, deshalb </a:t>
            </a:r>
            <a:r>
              <a:rPr lang="de-DE" b="1" dirty="0">
                <a:solidFill>
                  <a:schemeClr val="accent1"/>
                </a:solidFill>
              </a:rPr>
              <a:t>entfernt</a:t>
            </a:r>
            <a:r>
              <a:rPr lang="de-DE" dirty="0"/>
              <a:t> er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den Stein im Speicher </a:t>
            </a:r>
            <a:r>
              <a:rPr lang="de-DE" b="1" dirty="0"/>
              <a:t>aus dem Spiel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de-DE" dirty="0"/>
              <a:t>Entfernte Steine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kehren</a:t>
            </a:r>
            <a:r>
              <a:rPr lang="de-DE" dirty="0"/>
              <a:t> für die folgenden Spiele </a:t>
            </a:r>
            <a:br>
              <a:rPr lang="de-DE" dirty="0"/>
            </a:b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nicht zurück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624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6" name="Picture 25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74ABED1-03BB-582F-899A-3A37D7472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1" y="1257639"/>
            <a:ext cx="1053181" cy="1040894"/>
          </a:xfrm>
          <a:prstGeom prst="rect">
            <a:avLst/>
          </a:prstGeom>
        </p:spPr>
      </p:pic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7715AF2-247B-BC2F-4099-D83ED1B8ABFA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406A1A57-2F25-A148-8E2A-80A434FBDCA4}"/>
              </a:ext>
            </a:extLst>
          </p:cNvPr>
          <p:cNvSpPr txBox="1">
            <a:spLocks/>
          </p:cNvSpPr>
          <p:nvPr/>
        </p:nvSpPr>
        <p:spPr>
          <a:xfrm>
            <a:off x="6327215" y="1690688"/>
            <a:ext cx="4940943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Das Spiel </a:t>
            </a:r>
            <a:r>
              <a:rPr lang="en-GB" dirty="0" err="1"/>
              <a:t>startet</a:t>
            </a:r>
            <a:r>
              <a:rPr lang="en-GB" dirty="0"/>
              <a:t> </a:t>
            </a:r>
            <a:r>
              <a:rPr lang="en-GB" dirty="0" err="1"/>
              <a:t>wieder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fünf</a:t>
            </a:r>
            <a:r>
              <a:rPr lang="en-GB" dirty="0"/>
              <a:t> </a:t>
            </a:r>
            <a:r>
              <a:rPr lang="en-GB" dirty="0" err="1"/>
              <a:t>Münzen</a:t>
            </a:r>
            <a:r>
              <a:rPr lang="en-GB" dirty="0"/>
              <a:t>, </a:t>
            </a:r>
            <a:r>
              <a:rPr lang="en-GB" dirty="0" err="1"/>
              <a:t>diesmal</a:t>
            </a:r>
            <a:r>
              <a:rPr lang="en-GB" dirty="0"/>
              <a:t> </a:t>
            </a:r>
            <a:r>
              <a:rPr lang="en-GB" dirty="0" err="1"/>
              <a:t>beginnt</a:t>
            </a:r>
            <a:r>
              <a:rPr lang="en-GB" dirty="0"/>
              <a:t> </a:t>
            </a:r>
            <a:r>
              <a:rPr lang="en-GB" b="1" dirty="0"/>
              <a:t>Bob</a:t>
            </a:r>
            <a:endParaRPr lang="en-GB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3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923842" y="5600361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6" name="Picture 25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74ABED1-03BB-582F-899A-3A37D7472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1" y="1257639"/>
            <a:ext cx="1053181" cy="1040894"/>
          </a:xfrm>
          <a:prstGeom prst="rect">
            <a:avLst/>
          </a:prstGeom>
        </p:spPr>
      </p:pic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559ED85-C21C-BBB5-A111-2F1541BA2208}"/>
              </a:ext>
            </a:extLst>
          </p:cNvPr>
          <p:cNvSpPr/>
          <p:nvPr/>
        </p:nvSpPr>
        <p:spPr>
          <a:xfrm>
            <a:off x="640381" y="2469298"/>
            <a:ext cx="942308" cy="375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67162123-922F-CC51-421F-09F8407261EC}"/>
              </a:ext>
            </a:extLst>
          </p:cNvPr>
          <p:cNvSpPr txBox="1">
            <a:spLocks/>
          </p:cNvSpPr>
          <p:nvPr/>
        </p:nvSpPr>
        <p:spPr>
          <a:xfrm>
            <a:off x="6327215" y="1690688"/>
            <a:ext cx="4940943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Das Spiel </a:t>
            </a:r>
            <a:r>
              <a:rPr lang="en-GB" dirty="0" err="1"/>
              <a:t>startet</a:t>
            </a:r>
            <a:r>
              <a:rPr lang="en-GB" dirty="0"/>
              <a:t> </a:t>
            </a:r>
            <a:r>
              <a:rPr lang="en-GB" dirty="0" err="1"/>
              <a:t>wieder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fünf</a:t>
            </a:r>
            <a:r>
              <a:rPr lang="en-GB" dirty="0"/>
              <a:t> </a:t>
            </a:r>
            <a:r>
              <a:rPr lang="en-GB" dirty="0" err="1"/>
              <a:t>Münzen</a:t>
            </a:r>
            <a:r>
              <a:rPr lang="en-GB" dirty="0"/>
              <a:t>, </a:t>
            </a:r>
            <a:r>
              <a:rPr lang="en-GB" dirty="0" err="1"/>
              <a:t>diesmal</a:t>
            </a:r>
            <a:r>
              <a:rPr lang="en-GB" dirty="0"/>
              <a:t> </a:t>
            </a:r>
            <a:r>
              <a:rPr lang="en-GB" dirty="0" err="1"/>
              <a:t>beginnt</a:t>
            </a:r>
            <a:r>
              <a:rPr lang="en-GB" dirty="0"/>
              <a:t> </a:t>
            </a:r>
            <a:r>
              <a:rPr lang="en-GB" b="1" dirty="0"/>
              <a:t>Bob</a:t>
            </a:r>
            <a:endParaRPr lang="en-GB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Es sind noch </a:t>
            </a:r>
            <a:r>
              <a:rPr lang="de-DE" b="1" dirty="0"/>
              <a:t>fünf Münzen </a:t>
            </a:r>
            <a:r>
              <a:rPr lang="de-DE" dirty="0"/>
              <a:t>übrig, daher nimmt Bob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einen zufälligen Aktionsstein </a:t>
            </a:r>
            <a:r>
              <a:rPr lang="de-DE" dirty="0"/>
              <a:t>aus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Zustand 5</a:t>
            </a:r>
            <a:r>
              <a:rPr lang="de-DE" dirty="0"/>
              <a:t> und gibt ihn in den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Speicher</a:t>
            </a:r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24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923842" y="5600361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7" name="Picture 2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0C7C7678-E436-BACF-2CF3-0D5662737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94" y="1252785"/>
            <a:ext cx="1053181" cy="1040894"/>
          </a:xfrm>
          <a:prstGeom prst="rect">
            <a:avLst/>
          </a:prstGeom>
        </p:spPr>
      </p:pic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327215" y="1690688"/>
            <a:ext cx="4940943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Das Spiel </a:t>
            </a:r>
            <a:r>
              <a:rPr lang="en-GB" dirty="0" err="1"/>
              <a:t>startet</a:t>
            </a:r>
            <a:r>
              <a:rPr lang="en-GB" dirty="0"/>
              <a:t> </a:t>
            </a:r>
            <a:r>
              <a:rPr lang="en-GB" dirty="0" err="1"/>
              <a:t>wieder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fünf</a:t>
            </a:r>
            <a:r>
              <a:rPr lang="en-GB" dirty="0"/>
              <a:t> </a:t>
            </a:r>
            <a:r>
              <a:rPr lang="en-GB" dirty="0" err="1"/>
              <a:t>Münzen</a:t>
            </a:r>
            <a:r>
              <a:rPr lang="en-GB" dirty="0"/>
              <a:t>, </a:t>
            </a:r>
            <a:r>
              <a:rPr lang="en-GB" dirty="0" err="1"/>
              <a:t>diesmal</a:t>
            </a:r>
            <a:r>
              <a:rPr lang="en-GB" dirty="0"/>
              <a:t> </a:t>
            </a:r>
            <a:r>
              <a:rPr lang="en-GB" dirty="0" err="1"/>
              <a:t>beginnt</a:t>
            </a:r>
            <a:r>
              <a:rPr lang="en-GB" dirty="0"/>
              <a:t> </a:t>
            </a:r>
            <a:r>
              <a:rPr lang="en-GB" b="1" dirty="0"/>
              <a:t>Bob</a:t>
            </a:r>
            <a:endParaRPr lang="en-GB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Es sind noch </a:t>
            </a:r>
            <a:r>
              <a:rPr lang="de-DE" b="1" dirty="0"/>
              <a:t>fünf Münzen </a:t>
            </a:r>
            <a:r>
              <a:rPr lang="de-DE" dirty="0"/>
              <a:t>übrig, daher nimmt Bob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einen zufälligen Aktionsstein </a:t>
            </a:r>
            <a:r>
              <a:rPr lang="de-DE" dirty="0"/>
              <a:t>aus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Zustand 5</a:t>
            </a:r>
            <a:r>
              <a:rPr lang="de-DE" dirty="0"/>
              <a:t> und gibt ihn in den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Speicher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Bob</a:t>
            </a:r>
            <a:r>
              <a:rPr lang="en-GB" dirty="0"/>
              <a:t> </a:t>
            </a:r>
            <a:r>
              <a:rPr lang="de-DE" dirty="0"/>
              <a:t>führt dann die Aktion aus und </a:t>
            </a:r>
            <a:br>
              <a:rPr lang="de-DE" dirty="0"/>
            </a:br>
            <a:r>
              <a:rPr lang="de-DE" dirty="0"/>
              <a:t>nimmt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eine Münze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216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923842" y="5600361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BDF07615-BEF1-0615-55B9-2DBCAE6421FB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C5E5B9DC-01BA-FB35-1AE6-455D3372DF7A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GB" b="1" dirty="0"/>
              <a:t>Alice </a:t>
            </a:r>
            <a:r>
              <a:rPr lang="en-GB" b="1" dirty="0" err="1">
                <a:solidFill>
                  <a:schemeClr val="accent1"/>
                </a:solidFill>
              </a:rPr>
              <a:t>nimmt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eine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/>
              <a:t>Münze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63813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FCB678-CDB8-2663-6BB4-B234A3CD6841}"/>
              </a:ext>
            </a:extLst>
          </p:cNvPr>
          <p:cNvSpPr/>
          <p:nvPr/>
        </p:nvSpPr>
        <p:spPr>
          <a:xfrm>
            <a:off x="923842" y="5600361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226857" y="5600361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342E74-F3A8-2359-700B-98D3D4D4D54D}"/>
              </a:ext>
            </a:extLst>
          </p:cNvPr>
          <p:cNvSpPr/>
          <p:nvPr/>
        </p:nvSpPr>
        <p:spPr>
          <a:xfrm>
            <a:off x="2943396" y="2469298"/>
            <a:ext cx="942308" cy="3759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D61FB214-B80B-4AF8-0DF8-CC9A8C1F4199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GB" b="1" dirty="0"/>
              <a:t>Alice </a:t>
            </a:r>
            <a:r>
              <a:rPr lang="en-GB" b="1" dirty="0" err="1">
                <a:solidFill>
                  <a:schemeClr val="accent1"/>
                </a:solidFill>
              </a:rPr>
              <a:t>nimmt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eine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/>
              <a:t>Münze</a:t>
            </a:r>
            <a:endParaRPr lang="en-GB" b="1" dirty="0"/>
          </a:p>
          <a:p>
            <a:pPr marL="514350" indent="-514350">
              <a:buFont typeface="+mj-lt"/>
              <a:buAutoNum type="arabicPeriod" startAt="5"/>
            </a:pPr>
            <a:r>
              <a:rPr lang="de-DE" dirty="0"/>
              <a:t>Es sind noch </a:t>
            </a:r>
            <a:r>
              <a:rPr lang="de-DE" b="1" dirty="0"/>
              <a:t>drei Münzen </a:t>
            </a:r>
            <a:r>
              <a:rPr lang="de-DE" dirty="0"/>
              <a:t>übrig, daher nimmt Bob einen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zufälligen Aktionsstein </a:t>
            </a:r>
            <a:r>
              <a:rPr lang="de-DE" dirty="0"/>
              <a:t>aus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Zustand 3</a:t>
            </a:r>
            <a:r>
              <a:rPr lang="de-DE" dirty="0"/>
              <a:t> und gibt ihn in den Speicher.</a:t>
            </a:r>
          </a:p>
        </p:txBody>
      </p:sp>
    </p:spTree>
    <p:extLst>
      <p:ext uri="{BB962C8B-B14F-4D97-AF65-F5344CB8AC3E}">
        <p14:creationId xmlns:p14="http://schemas.microsoft.com/office/powerpoint/2010/main" val="1098055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226857" y="5600361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28" name="Picture 27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7A8A9646-B110-E407-A447-EAA94DF25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7" y="1260066"/>
            <a:ext cx="1053181" cy="1040894"/>
          </a:xfrm>
          <a:prstGeom prst="rect">
            <a:avLst/>
          </a:prstGeom>
        </p:spPr>
      </p:pic>
      <p:pic>
        <p:nvPicPr>
          <p:cNvPr id="29" name="Picture 28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E5238F27-C338-3AC6-6F28-09C1DA42D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1252785"/>
            <a:ext cx="1053181" cy="1040894"/>
          </a:xfrm>
          <a:prstGeom prst="rect">
            <a:avLst/>
          </a:prstGeom>
        </p:spPr>
      </p:pic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en-GB" b="1" dirty="0"/>
              <a:t>Alice </a:t>
            </a:r>
            <a:r>
              <a:rPr lang="en-GB" b="1" dirty="0" err="1">
                <a:solidFill>
                  <a:schemeClr val="accent1"/>
                </a:solidFill>
              </a:rPr>
              <a:t>nimmt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eine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/>
              <a:t>Münze</a:t>
            </a:r>
            <a:endParaRPr lang="en-GB" b="1" dirty="0"/>
          </a:p>
          <a:p>
            <a:pPr marL="514350" indent="-514350">
              <a:buFont typeface="+mj-lt"/>
              <a:buAutoNum type="arabicPeriod" startAt="5"/>
            </a:pPr>
            <a:r>
              <a:rPr lang="de-DE" dirty="0"/>
              <a:t>Es sind noch </a:t>
            </a:r>
            <a:r>
              <a:rPr lang="de-DE" b="1" dirty="0"/>
              <a:t>drei Münzen </a:t>
            </a:r>
            <a:r>
              <a:rPr lang="de-DE" dirty="0"/>
              <a:t>übrig, daher nimmt Bob einen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zufälligen Aktionsstein </a:t>
            </a:r>
            <a:r>
              <a:rPr lang="de-DE" dirty="0"/>
              <a:t>aus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Zustand 3</a:t>
            </a:r>
            <a:r>
              <a:rPr lang="de-DE" dirty="0"/>
              <a:t> und gibt ihn in den Speicher.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b="1" dirty="0">
                <a:solidFill>
                  <a:schemeClr val="tx2"/>
                </a:solidFill>
              </a:rPr>
              <a:t>Bob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de-DE" dirty="0">
                <a:solidFill>
                  <a:schemeClr val="tx2"/>
                </a:solidFill>
              </a:rPr>
              <a:t>gibt auch den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Stein</a:t>
            </a:r>
            <a:r>
              <a:rPr lang="de-DE" dirty="0">
                <a:solidFill>
                  <a:schemeClr val="tx2"/>
                </a:solidFill>
              </a:rPr>
              <a:t>, der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zuvor im Speicher </a:t>
            </a:r>
            <a:r>
              <a:rPr lang="de-DE" dirty="0">
                <a:solidFill>
                  <a:schemeClr val="tx2"/>
                </a:solidFill>
              </a:rPr>
              <a:t>war, zurück</a:t>
            </a: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071BDB-CF66-A04F-8F39-721BF30F86ED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738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Regeln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16D6F5-D555-7BC6-1FD2-779C645F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2 </a:t>
            </a:r>
            <a:r>
              <a:rPr lang="en-GB" b="1" dirty="0" err="1">
                <a:solidFill>
                  <a:schemeClr val="accent1"/>
                </a:solidFill>
              </a:rPr>
              <a:t>Spieler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und </a:t>
            </a:r>
            <a:r>
              <a:rPr lang="en-GB" b="1" dirty="0">
                <a:solidFill>
                  <a:schemeClr val="accent1"/>
                </a:solidFill>
              </a:rPr>
              <a:t>5 </a:t>
            </a:r>
            <a:r>
              <a:rPr lang="en-GB" b="1" dirty="0" err="1">
                <a:solidFill>
                  <a:schemeClr val="accent1"/>
                </a:solidFill>
              </a:rPr>
              <a:t>Münzen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de-DE" dirty="0"/>
              <a:t>Die Spieler nehmen abwechselnd entweder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eine</a:t>
            </a:r>
            <a:r>
              <a:rPr lang="de-DE" dirty="0"/>
              <a:t> oder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zwei Münzen</a:t>
            </a:r>
          </a:p>
          <a:p>
            <a:r>
              <a:rPr lang="de-DE" dirty="0"/>
              <a:t>Der Spieler, der die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letzte Münze nimmt</a:t>
            </a:r>
            <a:r>
              <a:rPr lang="de-DE" dirty="0"/>
              <a:t>, verliert.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532" y="4633157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64" y="4633157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6" y="4633157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28" y="4633157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60" y="4628303"/>
            <a:ext cx="1053181" cy="10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226857" y="5600361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pic>
        <p:nvPicPr>
          <p:cNvPr id="30" name="Picture 29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D2CBAD0-275A-F4A0-380C-5FFA2AD8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03" y="1252785"/>
            <a:ext cx="1053181" cy="104089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B071BDB-CF66-A04F-8F39-721BF30F86ED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7C3B4CD6-01A9-3C99-C792-71A9953DEF5C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GB" b="1" dirty="0"/>
              <a:t>Bob</a:t>
            </a:r>
            <a:r>
              <a:rPr lang="en-GB" dirty="0"/>
              <a:t> </a:t>
            </a:r>
            <a:r>
              <a:rPr lang="en-GB" dirty="0" err="1"/>
              <a:t>führt</a:t>
            </a:r>
            <a:r>
              <a:rPr lang="en-GB" dirty="0"/>
              <a:t> die </a:t>
            </a:r>
            <a:r>
              <a:rPr lang="en-GB" dirty="0" err="1"/>
              <a:t>Aktion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und </a:t>
            </a:r>
            <a:r>
              <a:rPr lang="en-GB" b="1" dirty="0" err="1">
                <a:solidFill>
                  <a:schemeClr val="accent1"/>
                </a:solidFill>
              </a:rPr>
              <a:t>nimmt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zwei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 err="1"/>
              <a:t>Münzen</a:t>
            </a:r>
            <a:endParaRPr lang="en-GB" dirty="0"/>
          </a:p>
          <a:p>
            <a:pPr marL="514350" indent="-514350">
              <a:buFont typeface="+mj-lt"/>
              <a:buAutoNum type="arabicPeriod" startAt="7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942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44690A-FA8C-DA41-C323-49A6DAAFB8F2}"/>
              </a:ext>
            </a:extLst>
          </p:cNvPr>
          <p:cNvSpPr/>
          <p:nvPr/>
        </p:nvSpPr>
        <p:spPr>
          <a:xfrm>
            <a:off x="3226857" y="5600361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071BDB-CF66-A04F-8F39-721BF30F86ED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F5CD1891-D806-AF02-8F11-BF24D698B5F0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GB" b="1" dirty="0"/>
              <a:t>Bob</a:t>
            </a:r>
            <a:r>
              <a:rPr lang="en-GB" dirty="0"/>
              <a:t> </a:t>
            </a:r>
            <a:r>
              <a:rPr lang="en-GB" dirty="0" err="1"/>
              <a:t>führt</a:t>
            </a:r>
            <a:r>
              <a:rPr lang="en-GB" dirty="0"/>
              <a:t> die </a:t>
            </a:r>
            <a:r>
              <a:rPr lang="en-GB" dirty="0" err="1"/>
              <a:t>Aktion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und </a:t>
            </a:r>
            <a:r>
              <a:rPr lang="en-GB" b="1" dirty="0" err="1">
                <a:solidFill>
                  <a:schemeClr val="accent1"/>
                </a:solidFill>
              </a:rPr>
              <a:t>nimmt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zwei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 err="1"/>
              <a:t>Münzen</a:t>
            </a:r>
            <a:endParaRPr lang="en-GB" dirty="0"/>
          </a:p>
          <a:p>
            <a:pPr marL="514350" indent="-514350">
              <a:buFont typeface="+mj-lt"/>
              <a:buAutoNum type="arabicPeriod" startAt="7"/>
            </a:pPr>
            <a:r>
              <a:rPr lang="en-GB" b="1" dirty="0"/>
              <a:t>Alice </a:t>
            </a:r>
            <a:r>
              <a:rPr lang="en-GB" b="1" dirty="0" err="1">
                <a:solidFill>
                  <a:schemeClr val="accent1"/>
                </a:solidFill>
              </a:rPr>
              <a:t>nimmt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eine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 err="1"/>
              <a:t>Münze</a:t>
            </a: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668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1D2CD5-080E-6140-D5A5-4A3B7854F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535" y="2204922"/>
            <a:ext cx="6064699" cy="428795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5691DE7-22C4-AD62-83E8-A0BFCBD3E0DB}"/>
              </a:ext>
            </a:extLst>
          </p:cNvPr>
          <p:cNvSpPr/>
          <p:nvPr/>
        </p:nvSpPr>
        <p:spPr>
          <a:xfrm>
            <a:off x="1027944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A0282E-7AA5-9C0F-58C0-0F226B6E151B}"/>
              </a:ext>
            </a:extLst>
          </p:cNvPr>
          <p:cNvSpPr/>
          <p:nvPr/>
        </p:nvSpPr>
        <p:spPr>
          <a:xfrm>
            <a:off x="1984672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E8C961-5608-A774-AB0A-3549E240076B}"/>
              </a:ext>
            </a:extLst>
          </p:cNvPr>
          <p:cNvSpPr/>
          <p:nvPr/>
        </p:nvSpPr>
        <p:spPr>
          <a:xfrm>
            <a:off x="2179410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480798-929A-A43C-0865-97EDFD507992}"/>
              </a:ext>
            </a:extLst>
          </p:cNvPr>
          <p:cNvSpPr/>
          <p:nvPr/>
        </p:nvSpPr>
        <p:spPr>
          <a:xfrm>
            <a:off x="3136138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68914C-A6C9-9CD5-5620-66C57A5E8E5D}"/>
              </a:ext>
            </a:extLst>
          </p:cNvPr>
          <p:cNvSpPr/>
          <p:nvPr/>
        </p:nvSpPr>
        <p:spPr>
          <a:xfrm>
            <a:off x="4287604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BB6477-75CB-3DD9-79A6-DC32FD627C0B}"/>
              </a:ext>
            </a:extLst>
          </p:cNvPr>
          <p:cNvSpPr/>
          <p:nvPr/>
        </p:nvSpPr>
        <p:spPr>
          <a:xfrm>
            <a:off x="4482342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19EA62-74F6-1091-B1D1-776C1F51471D}"/>
              </a:ext>
            </a:extLst>
          </p:cNvPr>
          <p:cNvSpPr/>
          <p:nvPr/>
        </p:nvSpPr>
        <p:spPr>
          <a:xfrm>
            <a:off x="5633808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DEF31A5-49C8-6284-43DD-D71A4E5F0CD8}"/>
              </a:ext>
            </a:extLst>
          </p:cNvPr>
          <p:cNvSpPr txBox="1">
            <a:spLocks/>
          </p:cNvSpPr>
          <p:nvPr/>
        </p:nvSpPr>
        <p:spPr>
          <a:xfrm>
            <a:off x="6599407" y="1690687"/>
            <a:ext cx="4791769" cy="510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en-GB" b="1" dirty="0"/>
              <a:t>Bob</a:t>
            </a:r>
            <a:r>
              <a:rPr lang="en-GB" dirty="0"/>
              <a:t> </a:t>
            </a:r>
            <a:r>
              <a:rPr lang="en-GB" dirty="0" err="1"/>
              <a:t>führt</a:t>
            </a:r>
            <a:r>
              <a:rPr lang="en-GB" dirty="0"/>
              <a:t> die </a:t>
            </a:r>
            <a:r>
              <a:rPr lang="en-GB" dirty="0" err="1"/>
              <a:t>Aktion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und </a:t>
            </a:r>
            <a:r>
              <a:rPr lang="en-GB" b="1" dirty="0" err="1">
                <a:solidFill>
                  <a:schemeClr val="accent1"/>
                </a:solidFill>
              </a:rPr>
              <a:t>nimmt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zwei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 err="1"/>
              <a:t>Münzen</a:t>
            </a:r>
            <a:endParaRPr lang="en-GB" dirty="0"/>
          </a:p>
          <a:p>
            <a:pPr marL="514350" indent="-514350">
              <a:buFont typeface="+mj-lt"/>
              <a:buAutoNum type="arabicPeriod" startAt="7"/>
            </a:pPr>
            <a:r>
              <a:rPr lang="en-GB" b="1" dirty="0"/>
              <a:t>Alice </a:t>
            </a:r>
            <a:r>
              <a:rPr lang="en-GB" b="1" dirty="0" err="1">
                <a:solidFill>
                  <a:schemeClr val="accent1"/>
                </a:solidFill>
              </a:rPr>
              <a:t>nimmt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eine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 err="1"/>
              <a:t>Münze</a:t>
            </a:r>
            <a:endParaRPr lang="en-GB" b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GB" b="1" dirty="0"/>
              <a:t>Bob</a:t>
            </a:r>
            <a:r>
              <a:rPr lang="en-GB" dirty="0"/>
              <a:t> hat </a:t>
            </a:r>
            <a:r>
              <a:rPr lang="en-GB" b="1" dirty="0" err="1">
                <a:solidFill>
                  <a:schemeClr val="accent1"/>
                </a:solidFill>
              </a:rPr>
              <a:t>gewonnen</a:t>
            </a:r>
            <a:r>
              <a:rPr lang="en-GB" dirty="0">
                <a:solidFill>
                  <a:schemeClr val="tx2"/>
                </a:solidFill>
              </a:rPr>
              <a:t>,</a:t>
            </a:r>
            <a:r>
              <a:rPr lang="en-GB" dirty="0"/>
              <a:t> er </a:t>
            </a:r>
            <a:r>
              <a:rPr lang="en-GB" dirty="0" err="1"/>
              <a:t>gibt</a:t>
            </a:r>
            <a:r>
              <a:rPr lang="en-GB" dirty="0"/>
              <a:t> alle </a:t>
            </a:r>
            <a:r>
              <a:rPr lang="en-GB" b="1" dirty="0" err="1">
                <a:solidFill>
                  <a:schemeClr val="accent1"/>
                </a:solidFill>
              </a:rPr>
              <a:t>Steine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vom</a:t>
            </a:r>
            <a:r>
              <a:rPr lang="en-GB" b="1" dirty="0">
                <a:solidFill>
                  <a:schemeClr val="accent1"/>
                </a:solidFill>
              </a:rPr>
              <a:t> Speicher</a:t>
            </a:r>
            <a:r>
              <a:rPr lang="en-GB" dirty="0"/>
              <a:t> </a:t>
            </a:r>
            <a:r>
              <a:rPr lang="en-GB" dirty="0" err="1"/>
              <a:t>zurück</a:t>
            </a:r>
            <a:endParaRPr lang="en-GB" dirty="0"/>
          </a:p>
          <a:p>
            <a:pPr marL="514350" indent="-514350">
              <a:buFont typeface="+mj-lt"/>
              <a:buAutoNum type="arabicPeriod" startAt="7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071BDB-CF66-A04F-8F39-721BF30F86ED}"/>
              </a:ext>
            </a:extLst>
          </p:cNvPr>
          <p:cNvSpPr/>
          <p:nvPr/>
        </p:nvSpPr>
        <p:spPr>
          <a:xfrm>
            <a:off x="833206" y="3848769"/>
            <a:ext cx="375386" cy="375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5E907A-93E3-2900-C7B7-3F918F4CED0E}"/>
              </a:ext>
            </a:extLst>
          </p:cNvPr>
          <p:cNvSpPr/>
          <p:nvPr/>
        </p:nvSpPr>
        <p:spPr>
          <a:xfrm>
            <a:off x="3330876" y="4490003"/>
            <a:ext cx="375386" cy="3753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582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Runde</a:t>
            </a:r>
            <a:r>
              <a:rPr lang="en-GB" dirty="0"/>
              <a:t> 3…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3729-48DA-3697-A060-0B34A9C2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Spiele weitere Partien, solange bis die KI perfekt spielt!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794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Sonderregeln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3729-48DA-3697-A060-0B34A9C2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eine Aktion </a:t>
            </a:r>
            <a:r>
              <a:rPr lang="de-DE" b="1" dirty="0"/>
              <a:t>nicht möglich </a:t>
            </a:r>
            <a:r>
              <a:rPr lang="de-DE" dirty="0"/>
              <a:t>ist (z. B. zwei nehmen, wenn es nur einen Stein gibt), </a:t>
            </a:r>
            <a:r>
              <a:rPr lang="de-DE" b="1" dirty="0"/>
              <a:t>entferne</a:t>
            </a:r>
            <a:r>
              <a:rPr lang="de-DE" dirty="0"/>
              <a:t> den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Aktionsstein</a:t>
            </a:r>
            <a:r>
              <a:rPr lang="de-DE" dirty="0"/>
              <a:t> und </a:t>
            </a:r>
            <a:r>
              <a:rPr lang="de-DE" b="1" dirty="0"/>
              <a:t>nimm einen anderen</a:t>
            </a:r>
          </a:p>
        </p:txBody>
      </p:sp>
    </p:spTree>
    <p:extLst>
      <p:ext uri="{BB962C8B-B14F-4D97-AF65-F5344CB8AC3E}">
        <p14:creationId xmlns:p14="http://schemas.microsoft.com/office/powerpoint/2010/main" val="252540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18F-9499-C740-9E6B-140E7795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Sonderregeln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3729-48DA-3697-A060-0B34A9C20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eine Aktion </a:t>
            </a:r>
            <a:r>
              <a:rPr lang="de-DE" b="1" dirty="0"/>
              <a:t>nicht möglich </a:t>
            </a:r>
            <a:r>
              <a:rPr lang="de-DE" dirty="0"/>
              <a:t>ist (z. B. zwei nehmen, wenn es nur einen Stein gibt), </a:t>
            </a:r>
            <a:r>
              <a:rPr lang="de-DE" b="1" dirty="0"/>
              <a:t>entferne</a:t>
            </a:r>
            <a:r>
              <a:rPr lang="de-DE" dirty="0"/>
              <a:t> den </a:t>
            </a:r>
            <a:r>
              <a:rPr lang="de-DE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Aktionsstein</a:t>
            </a:r>
            <a:r>
              <a:rPr lang="de-DE" dirty="0"/>
              <a:t> und </a:t>
            </a:r>
            <a:r>
              <a:rPr lang="de-DE" b="1" dirty="0"/>
              <a:t>nimm einen anderen</a:t>
            </a:r>
          </a:p>
          <a:p>
            <a:r>
              <a:rPr lang="de-DE" dirty="0"/>
              <a:t>Wenn es </a:t>
            </a:r>
            <a:r>
              <a:rPr lang="de-DE" b="1" dirty="0"/>
              <a:t>keine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Aktionssteine</a:t>
            </a:r>
            <a:r>
              <a:rPr lang="de-DE" dirty="0"/>
              <a:t> für einen Zustand gibt, </a:t>
            </a:r>
            <a:r>
              <a:rPr lang="de-DE" b="1" dirty="0">
                <a:solidFill>
                  <a:schemeClr val="accent1"/>
                </a:solidFill>
              </a:rPr>
              <a:t>entferne</a:t>
            </a:r>
            <a:r>
              <a:rPr lang="de-DE" dirty="0"/>
              <a:t> den </a:t>
            </a:r>
            <a:r>
              <a:rPr lang="de-DE" b="1" dirty="0">
                <a:solidFill>
                  <a:schemeClr val="accent1"/>
                </a:solidFill>
              </a:rPr>
              <a:t>Aktionsstein </a:t>
            </a:r>
            <a:r>
              <a:rPr lang="de-DE" b="1" dirty="0"/>
              <a:t>der gerade im Speicher ist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dirty="0"/>
              <a:t>aus dem Spiel und fahre mit </a:t>
            </a:r>
            <a:r>
              <a:rPr lang="de-DE" b="1" dirty="0"/>
              <a:t>einer </a:t>
            </a:r>
            <a:r>
              <a:rPr lang="de-DE" b="1" dirty="0">
                <a:solidFill>
                  <a:schemeClr val="accent1"/>
                </a:solidFill>
              </a:rPr>
              <a:t>zufälligen Aktion </a:t>
            </a:r>
            <a:r>
              <a:rPr lang="de-DE" dirty="0"/>
              <a:t>fort (nimm eine oder zwei Münzen)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925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Das Spiel </a:t>
            </a:r>
            <a:r>
              <a:rPr lang="en-GB" dirty="0" err="1"/>
              <a:t>startet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fünf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Münzen</a:t>
            </a:r>
            <a:endParaRPr lang="en-GB" b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91" y="1435009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94" y="1430155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97" y="1437436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00" y="1430155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03" y="1430155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44578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Das Spiel </a:t>
            </a:r>
            <a:r>
              <a:rPr lang="en-GB" dirty="0" err="1"/>
              <a:t>startet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fünf</a:t>
            </a:r>
            <a:r>
              <a:rPr lang="en-GB" dirty="0"/>
              <a:t> </a:t>
            </a:r>
            <a:r>
              <a:rPr lang="en-GB" dirty="0" err="1"/>
              <a:t>Münzen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Alice</a:t>
            </a:r>
            <a:r>
              <a:rPr lang="en-GB" dirty="0"/>
              <a:t> </a:t>
            </a:r>
            <a:r>
              <a:rPr lang="en-GB" dirty="0" err="1"/>
              <a:t>nimmt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zwei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Münzen</a:t>
            </a:r>
            <a:endParaRPr lang="en-GB" b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3604640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66" y="3616591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97" y="1437436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00" y="1430155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03" y="1430155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9DF5AF53-1437-1E3C-203D-9F08FB434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7016" flipV="1">
            <a:off x="6545386" y="2484299"/>
            <a:ext cx="1040893" cy="8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0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Das Spiel </a:t>
            </a:r>
            <a:r>
              <a:rPr lang="en-GB" dirty="0" err="1"/>
              <a:t>startet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fünf</a:t>
            </a:r>
            <a:r>
              <a:rPr lang="en-GB" dirty="0"/>
              <a:t> </a:t>
            </a:r>
            <a:r>
              <a:rPr lang="en-GB" dirty="0" err="1"/>
              <a:t>Münzen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Alice </a:t>
            </a:r>
            <a:r>
              <a:rPr lang="en-GB" dirty="0" err="1"/>
              <a:t>nimmt</a:t>
            </a:r>
            <a:r>
              <a:rPr lang="en-GB" dirty="0"/>
              <a:t> 2 </a:t>
            </a:r>
            <a:r>
              <a:rPr lang="en-GB" dirty="0" err="1"/>
              <a:t>Münzen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Bob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nimmt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zwei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dirty="0" err="1"/>
              <a:t>Münzen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3604640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19" y="3602337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10" y="3603873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03" y="1430155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  <p:pic>
        <p:nvPicPr>
          <p:cNvPr id="16" name="Picture 15" descr="A close-up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7491DD83-353A-B366-6ECA-394D167AA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0318">
            <a:off x="8816558" y="2369668"/>
            <a:ext cx="1067303" cy="843169"/>
          </a:xfrm>
          <a:prstGeom prst="rect">
            <a:avLst/>
          </a:prstGeom>
        </p:spPr>
      </p:pic>
      <p:pic>
        <p:nvPicPr>
          <p:cNvPr id="17" name="Picture 16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A7C8EB1F-4442-E5C6-D1B3-52F676D8A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66" y="3616591"/>
            <a:ext cx="1053181" cy="104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3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76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Das Spiel </a:t>
            </a:r>
            <a:r>
              <a:rPr lang="en-GB" dirty="0" err="1"/>
              <a:t>startet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fünf</a:t>
            </a:r>
            <a:r>
              <a:rPr lang="en-GB" dirty="0"/>
              <a:t> </a:t>
            </a:r>
            <a:r>
              <a:rPr lang="en-GB" dirty="0" err="1"/>
              <a:t>Münzen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Alice </a:t>
            </a:r>
            <a:r>
              <a:rPr lang="en-GB" dirty="0" err="1"/>
              <a:t>nimmt</a:t>
            </a:r>
            <a:r>
              <a:rPr lang="en-GB" dirty="0"/>
              <a:t>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Münzen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Bob </a:t>
            </a:r>
            <a:r>
              <a:rPr lang="en-GB" dirty="0" err="1"/>
              <a:t>nimmt</a:t>
            </a:r>
            <a:r>
              <a:rPr lang="en-GB" dirty="0"/>
              <a:t>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Münzen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Alice</a:t>
            </a:r>
            <a:r>
              <a:rPr lang="en-GB" dirty="0"/>
              <a:t> </a:t>
            </a:r>
            <a:r>
              <a:rPr lang="en-GB" dirty="0" err="1"/>
              <a:t>nimmt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eine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Münze</a:t>
            </a:r>
            <a:endParaRPr lang="en-GB" b="1" dirty="0">
              <a:solidFill>
                <a:schemeClr val="accent5">
                  <a:lumMod val="90000"/>
                  <a:lumOff val="1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3604640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19" y="3602337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10" y="3603873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8" y="3601187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58" y="3604640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544DD4AB-994D-CAB8-9A07-549258E79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2796" flipV="1">
            <a:off x="7903906" y="2546747"/>
            <a:ext cx="1040893" cy="8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1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Example</a:t>
            </a:r>
            <a:endParaRPr lang="de-AT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155762-F8C7-5715-1344-6255A9BB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4559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Das Spiel </a:t>
            </a:r>
            <a:r>
              <a:rPr lang="en-GB" dirty="0" err="1"/>
              <a:t>startet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fünf</a:t>
            </a:r>
            <a:r>
              <a:rPr lang="en-GB" dirty="0"/>
              <a:t> </a:t>
            </a:r>
            <a:r>
              <a:rPr lang="en-GB" dirty="0" err="1"/>
              <a:t>Münzen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Alice </a:t>
            </a:r>
            <a:r>
              <a:rPr lang="en-GB" dirty="0" err="1"/>
              <a:t>nimmt</a:t>
            </a:r>
            <a:r>
              <a:rPr lang="en-GB" dirty="0"/>
              <a:t>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Münzen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Bob </a:t>
            </a:r>
            <a:r>
              <a:rPr lang="en-GB" dirty="0" err="1"/>
              <a:t>nimmt</a:t>
            </a:r>
            <a:r>
              <a:rPr lang="en-GB" dirty="0"/>
              <a:t> </a:t>
            </a:r>
            <a:r>
              <a:rPr lang="en-GB" dirty="0" err="1"/>
              <a:t>zwei</a:t>
            </a:r>
            <a:r>
              <a:rPr lang="en-GB" dirty="0"/>
              <a:t> </a:t>
            </a:r>
            <a:r>
              <a:rPr lang="en-GB" dirty="0" err="1"/>
              <a:t>Münzen</a:t>
            </a:r>
            <a:endParaRPr lang="en-GB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Alice </a:t>
            </a:r>
            <a:r>
              <a:rPr lang="en-GB" dirty="0" err="1">
                <a:solidFill>
                  <a:schemeClr val="tx2"/>
                </a:solidFill>
              </a:rPr>
              <a:t>nimmt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eine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Münze</a:t>
            </a:r>
            <a:endParaRPr lang="en-GB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Alice</a:t>
            </a:r>
            <a:r>
              <a:rPr lang="en-GB" dirty="0"/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verliert</a:t>
            </a:r>
            <a:r>
              <a:rPr lang="en-GB" b="1" dirty="0"/>
              <a:t>,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 hat die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letzte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Münze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5">
                    <a:lumMod val="90000"/>
                    <a:lumOff val="10000"/>
                  </a:schemeClr>
                </a:solidFill>
              </a:rPr>
              <a:t>bekommen</a:t>
            </a:r>
            <a:r>
              <a:rPr lang="en-GB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!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1D101D23-2DFB-CC94-FB3C-11B6B89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42" y="3604640"/>
            <a:ext cx="1053181" cy="1040894"/>
          </a:xfrm>
          <a:prstGeom prst="rect">
            <a:avLst/>
          </a:prstGeom>
        </p:spPr>
      </p:pic>
      <p:pic>
        <p:nvPicPr>
          <p:cNvPr id="11" name="Picture 10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47A4D732-6D6D-FD3D-DC77-CBE7BFAA1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19" y="3602337"/>
            <a:ext cx="1053181" cy="1040894"/>
          </a:xfrm>
          <a:prstGeom prst="rect">
            <a:avLst/>
          </a:prstGeom>
        </p:spPr>
      </p:pic>
      <p:pic>
        <p:nvPicPr>
          <p:cNvPr id="12" name="Picture 11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C220986-E963-E992-A119-4494B4B0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210" y="3603873"/>
            <a:ext cx="1053181" cy="1040894"/>
          </a:xfrm>
          <a:prstGeom prst="rect">
            <a:avLst/>
          </a:prstGeom>
        </p:spPr>
      </p:pic>
      <p:pic>
        <p:nvPicPr>
          <p:cNvPr id="13" name="Picture 12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85FCDB6E-853C-F710-9139-DBAB3ACB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8" y="3601187"/>
            <a:ext cx="1053181" cy="1040894"/>
          </a:xfrm>
          <a:prstGeom prst="rect">
            <a:avLst/>
          </a:prstGeom>
        </p:spPr>
      </p:pic>
      <p:pic>
        <p:nvPicPr>
          <p:cNvPr id="14" name="Picture 13" descr="A picture containing text, coin, orange, close&#10;&#10;Description automatically generated">
            <a:extLst>
              <a:ext uri="{FF2B5EF4-FFF2-40B4-BE49-F238E27FC236}">
                <a16:creationId xmlns:a16="http://schemas.microsoft.com/office/drawing/2014/main" id="{20F70824-DA01-FC40-A8A0-7776D08D9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58" y="3604640"/>
            <a:ext cx="1053181" cy="10408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0CE75-8DD8-D0C6-4A66-33C6843D3E80}"/>
              </a:ext>
            </a:extLst>
          </p:cNvPr>
          <p:cNvSpPr txBox="1"/>
          <p:nvPr/>
        </p:nvSpPr>
        <p:spPr>
          <a:xfrm>
            <a:off x="6450234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Alice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FE20E-70C9-B5BC-263C-A0D4449B37A2}"/>
              </a:ext>
            </a:extLst>
          </p:cNvPr>
          <p:cNvSpPr txBox="1"/>
          <p:nvPr/>
        </p:nvSpPr>
        <p:spPr>
          <a:xfrm>
            <a:off x="8734612" y="4645534"/>
            <a:ext cx="2284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Poppins" panose="00000500000000000000" pitchFamily="2" charset="0"/>
                <a:cs typeface="Poppins" panose="00000500000000000000" pitchFamily="2" charset="0"/>
              </a:rPr>
              <a:t>Bob</a:t>
            </a:r>
          </a:p>
        </p:txBody>
      </p:sp>
    </p:spTree>
    <p:extLst>
      <p:ext uri="{BB962C8B-B14F-4D97-AF65-F5344CB8AC3E}">
        <p14:creationId xmlns:p14="http://schemas.microsoft.com/office/powerpoint/2010/main" val="290885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Lernen wir die KI kennen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1218191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1013</Words>
  <Application>Microsoft Office PowerPoint</Application>
  <PresentationFormat>Widescreen</PresentationFormat>
  <Paragraphs>339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Poppins</vt:lpstr>
      <vt:lpstr>Enaris PPT Endfassung</vt:lpstr>
      <vt:lpstr>Münzspiel</vt:lpstr>
      <vt:lpstr>Grundregeln</vt:lpstr>
      <vt:lpstr>Regeln</vt:lpstr>
      <vt:lpstr>Beispiel</vt:lpstr>
      <vt:lpstr>Beispiel</vt:lpstr>
      <vt:lpstr>Beispiel</vt:lpstr>
      <vt:lpstr>Beispiel</vt:lpstr>
      <vt:lpstr>Example</vt:lpstr>
      <vt:lpstr>Lernen wir die KI kennen</vt:lpstr>
      <vt:lpstr>AI Board</vt:lpstr>
      <vt:lpstr>AI Board</vt:lpstr>
      <vt:lpstr>AI Board</vt:lpstr>
      <vt:lpstr>Belohnungen</vt:lpstr>
      <vt:lpstr>Runde 1</vt:lpstr>
      <vt:lpstr>Runde 1</vt:lpstr>
      <vt:lpstr>Runde 1</vt:lpstr>
      <vt:lpstr>Runde 1</vt:lpstr>
      <vt:lpstr>Runde 1</vt:lpstr>
      <vt:lpstr>Runde 1</vt:lpstr>
      <vt:lpstr>Runde 1</vt:lpstr>
      <vt:lpstr>Runde 1</vt:lpstr>
      <vt:lpstr>Runde 1</vt:lpstr>
      <vt:lpstr>Runde 1</vt:lpstr>
      <vt:lpstr>Runde 2</vt:lpstr>
      <vt:lpstr>Runde 2</vt:lpstr>
      <vt:lpstr>Runde 2</vt:lpstr>
      <vt:lpstr>Runde 2</vt:lpstr>
      <vt:lpstr>Runde 2</vt:lpstr>
      <vt:lpstr>Runde 2</vt:lpstr>
      <vt:lpstr>Runde 2</vt:lpstr>
      <vt:lpstr>Runde 2</vt:lpstr>
      <vt:lpstr>Runde 2</vt:lpstr>
      <vt:lpstr>Runde 3…</vt:lpstr>
      <vt:lpstr>Sonderregeln</vt:lpstr>
      <vt:lpstr>Sonderregeln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Menzinger Manuel</cp:lastModifiedBy>
  <cp:revision>31</cp:revision>
  <dcterms:created xsi:type="dcterms:W3CDTF">2021-08-31T10:26:40Z</dcterms:created>
  <dcterms:modified xsi:type="dcterms:W3CDTF">2022-12-31T08:34:24Z</dcterms:modified>
</cp:coreProperties>
</file>