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537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20.06.22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Übung </a:t>
            </a:r>
            <a:br>
              <a:rPr lang="de-DE" dirty="0"/>
            </a:br>
            <a:r>
              <a:rPr lang="de-DE" dirty="0"/>
              <a:t>Wie menschlich ist ein Chatbot?</a:t>
            </a: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6681D-2548-0375-B81D-D0378D9E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Mitsuku</a:t>
            </a:r>
            <a:r>
              <a:rPr lang="de-DE" dirty="0"/>
              <a:t> / </a:t>
            </a:r>
            <a:r>
              <a:rPr lang="de-DE" dirty="0" err="1"/>
              <a:t>Kuki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BBBA4-68F3-13FA-31F2-06B8A8D42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Worswicks</a:t>
            </a:r>
            <a:r>
              <a:rPr lang="en-US" dirty="0"/>
              <a:t> </a:t>
            </a:r>
            <a:r>
              <a:rPr lang="en-US" dirty="0" err="1"/>
              <a:t>Mitsuku</a:t>
            </a:r>
            <a:r>
              <a:rPr lang="en-US" dirty="0"/>
              <a:t> (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bekannt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Kuki) </a:t>
            </a:r>
            <a:r>
              <a:rPr lang="en-US" dirty="0" err="1"/>
              <a:t>wirkt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ein</a:t>
            </a:r>
            <a:r>
              <a:rPr lang="en-US" dirty="0"/>
              <a:t> 20-jähriger, </a:t>
            </a:r>
            <a:r>
              <a:rPr lang="en-US" dirty="0" err="1"/>
              <a:t>weiblicher</a:t>
            </a:r>
            <a:r>
              <a:rPr lang="en-US" dirty="0"/>
              <a:t> Chatbot und </a:t>
            </a:r>
            <a:r>
              <a:rPr lang="en-US" dirty="0" err="1"/>
              <a:t>wurde</a:t>
            </a:r>
            <a:r>
              <a:rPr lang="en-US" dirty="0"/>
              <a:t> in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Wettbewerb</a:t>
            </a:r>
            <a:r>
              <a:rPr lang="en-US" dirty="0"/>
              <a:t> dem Turing-Test </a:t>
            </a:r>
            <a:r>
              <a:rPr lang="en-US" dirty="0" err="1"/>
              <a:t>unterzogen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Mitsuku</a:t>
            </a:r>
            <a:r>
              <a:rPr lang="en-US" dirty="0"/>
              <a:t> </a:t>
            </a:r>
            <a:r>
              <a:rPr lang="en-US" dirty="0" err="1"/>
              <a:t>wurden</a:t>
            </a:r>
            <a:r>
              <a:rPr lang="en-US" dirty="0"/>
              <a:t> 20 </a:t>
            </a:r>
            <a:r>
              <a:rPr lang="en-US" dirty="0" err="1"/>
              <a:t>Fragen</a:t>
            </a:r>
            <a:r>
              <a:rPr lang="en-US" dirty="0"/>
              <a:t> </a:t>
            </a:r>
            <a:r>
              <a:rPr lang="en-US" dirty="0" err="1"/>
              <a:t>gestellt</a:t>
            </a:r>
            <a:r>
              <a:rPr lang="en-US" dirty="0"/>
              <a:t>. </a:t>
            </a:r>
            <a:r>
              <a:rPr lang="en-US" dirty="0" err="1"/>
              <a:t>Einige</a:t>
            </a:r>
            <a:r>
              <a:rPr lang="en-US" dirty="0"/>
              <a:t> </a:t>
            </a:r>
            <a:r>
              <a:rPr lang="en-US" dirty="0" err="1"/>
              <a:t>findest</a:t>
            </a:r>
            <a:r>
              <a:rPr lang="en-US" dirty="0"/>
              <a:t> du in der </a:t>
            </a:r>
            <a:r>
              <a:rPr lang="en-US" dirty="0" err="1"/>
              <a:t>folgenden</a:t>
            </a:r>
            <a:r>
              <a:rPr lang="en-US" dirty="0"/>
              <a:t> </a:t>
            </a:r>
            <a:r>
              <a:rPr lang="en-US" dirty="0" err="1"/>
              <a:t>Tabelle</a:t>
            </a:r>
            <a:r>
              <a:rPr lang="en-US" dirty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36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4F6B7-0254-CE87-7DDA-210EDF3D7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Übung: Wie menschlich ist ein Chatbot?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AD0127-B425-B10A-87A1-A7A2E2F0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Lese die </a:t>
            </a:r>
            <a:r>
              <a:rPr lang="en-US" b="1" dirty="0" err="1"/>
              <a:t>Fragen</a:t>
            </a:r>
            <a:r>
              <a:rPr lang="en-US" b="1" dirty="0"/>
              <a:t> und </a:t>
            </a:r>
            <a:r>
              <a:rPr lang="en-US" b="1" dirty="0" err="1"/>
              <a:t>ihre</a:t>
            </a:r>
            <a:r>
              <a:rPr lang="en-US" b="1" dirty="0"/>
              <a:t> </a:t>
            </a:r>
            <a:r>
              <a:rPr lang="en-US" b="1" dirty="0" err="1"/>
              <a:t>Antworten</a:t>
            </a:r>
            <a:r>
              <a:rPr lang="en-US" b="1" dirty="0"/>
              <a:t> </a:t>
            </a:r>
            <a:r>
              <a:rPr lang="en-US" b="1" dirty="0" err="1"/>
              <a:t>sorgfältig</a:t>
            </a:r>
            <a:r>
              <a:rPr lang="en-US" b="1" dirty="0"/>
              <a:t> </a:t>
            </a:r>
            <a:r>
              <a:rPr lang="en-US" b="1" dirty="0" err="1"/>
              <a:t>durch</a:t>
            </a:r>
            <a:r>
              <a:rPr lang="en-US" b="1" dirty="0"/>
              <a:t>. </a:t>
            </a:r>
            <a:r>
              <a:rPr lang="en-US" b="1" dirty="0" err="1"/>
              <a:t>Bespreche</a:t>
            </a:r>
            <a:r>
              <a:rPr lang="en-US" b="1" dirty="0"/>
              <a:t> in </a:t>
            </a:r>
            <a:r>
              <a:rPr lang="en-US" b="1" dirty="0" err="1"/>
              <a:t>Partnerarbeit</a:t>
            </a:r>
            <a:r>
              <a:rPr lang="en-US" b="1" dirty="0"/>
              <a:t>, </a:t>
            </a:r>
            <a:r>
              <a:rPr lang="en-US" b="1" dirty="0" err="1"/>
              <a:t>wie</a:t>
            </a:r>
            <a:r>
              <a:rPr lang="en-US" b="1" dirty="0"/>
              <a:t> „</a:t>
            </a:r>
            <a:r>
              <a:rPr lang="en-US" b="1" dirty="0" err="1"/>
              <a:t>menschlich</a:t>
            </a:r>
            <a:r>
              <a:rPr lang="en-US" b="1" dirty="0"/>
              <a:t>“ die </a:t>
            </a:r>
            <a:r>
              <a:rPr lang="en-US" b="1" dirty="0" err="1"/>
              <a:t>Antworten</a:t>
            </a:r>
            <a:r>
              <a:rPr lang="en-US" b="1" dirty="0"/>
              <a:t> für dich </a:t>
            </a:r>
            <a:r>
              <a:rPr lang="en-US" b="1" dirty="0" err="1"/>
              <a:t>sind</a:t>
            </a:r>
            <a:br>
              <a:rPr lang="en-US" b="1" dirty="0"/>
            </a:br>
            <a:br>
              <a:rPr lang="en-US" b="1" dirty="0"/>
            </a:br>
            <a:r>
              <a:rPr lang="de-DE" b="1" dirty="0"/>
              <a:t>Gebe Punkte für jede Antwort:</a:t>
            </a:r>
          </a:p>
          <a:p>
            <a:r>
              <a:rPr lang="en-US" dirty="0"/>
              <a:t>0 </a:t>
            </a:r>
            <a:r>
              <a:rPr lang="en-US" dirty="0" err="1"/>
              <a:t>Punkte</a:t>
            </a:r>
            <a:r>
              <a:rPr lang="en-US" dirty="0"/>
              <a:t> - für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völlig</a:t>
            </a:r>
            <a:r>
              <a:rPr lang="en-US" dirty="0"/>
              <a:t> </a:t>
            </a:r>
            <a:r>
              <a:rPr lang="en-US" dirty="0" err="1"/>
              <a:t>unangemessene</a:t>
            </a:r>
            <a:r>
              <a:rPr lang="en-US" dirty="0"/>
              <a:t>,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menschliche</a:t>
            </a:r>
            <a:r>
              <a:rPr lang="en-US" dirty="0"/>
              <a:t> </a:t>
            </a:r>
            <a:r>
              <a:rPr lang="en-US" dirty="0" err="1"/>
              <a:t>Antwort</a:t>
            </a:r>
            <a:endParaRPr lang="en-US" dirty="0"/>
          </a:p>
          <a:p>
            <a:r>
              <a:rPr lang="en-US" dirty="0"/>
              <a:t>1 </a:t>
            </a:r>
            <a:r>
              <a:rPr lang="en-US" dirty="0" err="1"/>
              <a:t>Punkt</a:t>
            </a:r>
            <a:r>
              <a:rPr lang="en-US" dirty="0"/>
              <a:t> - für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unscheinbare</a:t>
            </a:r>
            <a:r>
              <a:rPr lang="en-US" dirty="0"/>
              <a:t> </a:t>
            </a:r>
            <a:r>
              <a:rPr lang="en-US" dirty="0" err="1"/>
              <a:t>Antwort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"Ich </a:t>
            </a:r>
            <a:r>
              <a:rPr lang="en-US" dirty="0" err="1"/>
              <a:t>weiß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"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Ähnliches</a:t>
            </a:r>
            <a:endParaRPr lang="en-US" dirty="0"/>
          </a:p>
          <a:p>
            <a:r>
              <a:rPr lang="en-US" dirty="0"/>
              <a:t>2 </a:t>
            </a:r>
            <a:r>
              <a:rPr lang="en-US" dirty="0" err="1"/>
              <a:t>Punkte</a:t>
            </a:r>
            <a:r>
              <a:rPr lang="en-US" dirty="0"/>
              <a:t> - für </a:t>
            </a:r>
            <a:r>
              <a:rPr lang="en-US" dirty="0" err="1"/>
              <a:t>Antworten</a:t>
            </a:r>
            <a:r>
              <a:rPr lang="en-US" dirty="0"/>
              <a:t>, </a:t>
            </a:r>
            <a:r>
              <a:rPr lang="en-US" dirty="0" err="1"/>
              <a:t>wie</a:t>
            </a:r>
            <a:r>
              <a:rPr lang="en-US" dirty="0"/>
              <a:t> man </a:t>
            </a:r>
            <a:r>
              <a:rPr lang="en-US" dirty="0" err="1"/>
              <a:t>sie</a:t>
            </a:r>
            <a:r>
              <a:rPr lang="en-US" dirty="0"/>
              <a:t> von Menschen </a:t>
            </a:r>
            <a:r>
              <a:rPr lang="en-US" dirty="0" err="1"/>
              <a:t>erwartet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710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5A7112-FDB8-5A49-993F-7285867B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435" y="2766218"/>
            <a:ext cx="9807129" cy="1325563"/>
          </a:xfrm>
        </p:spPr>
        <p:txBody>
          <a:bodyPr>
            <a:normAutofit fontScale="90000"/>
          </a:bodyPr>
          <a:lstStyle/>
          <a:p>
            <a:r>
              <a:rPr lang="de-DE" dirty="0"/>
              <a:t>Auf der nächsten Folie siehst du die Bewertung der Jury des </a:t>
            </a:r>
            <a:r>
              <a:rPr lang="de-DE" dirty="0" err="1"/>
              <a:t>Loebner</a:t>
            </a:r>
            <a:r>
              <a:rPr lang="de-DE" dirty="0"/>
              <a:t>-Preises. </a:t>
            </a:r>
            <a:br>
              <a:rPr lang="de-DE" dirty="0"/>
            </a:br>
            <a:br>
              <a:rPr lang="de-DE" dirty="0"/>
            </a:br>
            <a:r>
              <a:rPr lang="de-DE" dirty="0"/>
              <a:t>Vergleiche diese mit deinen Bewertungen!</a:t>
            </a:r>
          </a:p>
        </p:txBody>
      </p:sp>
    </p:spTree>
    <p:extLst>
      <p:ext uri="{BB962C8B-B14F-4D97-AF65-F5344CB8AC3E}">
        <p14:creationId xmlns:p14="http://schemas.microsoft.com/office/powerpoint/2010/main" val="132503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E1A24D1-DD8E-29AD-5161-110212DA2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742704"/>
              </p:ext>
            </p:extLst>
          </p:nvPr>
        </p:nvGraphicFramePr>
        <p:xfrm>
          <a:off x="1" y="0"/>
          <a:ext cx="12191999" cy="692621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417337">
                  <a:extLst>
                    <a:ext uri="{9D8B030D-6E8A-4147-A177-3AD203B41FA5}">
                      <a16:colId xmlns:a16="http://schemas.microsoft.com/office/drawing/2014/main" val="2148777088"/>
                    </a:ext>
                  </a:extLst>
                </a:gridCol>
                <a:gridCol w="4616934">
                  <a:extLst>
                    <a:ext uri="{9D8B030D-6E8A-4147-A177-3AD203B41FA5}">
                      <a16:colId xmlns:a16="http://schemas.microsoft.com/office/drawing/2014/main" val="370762474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1171999720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616017050"/>
                    </a:ext>
                  </a:extLst>
                </a:gridCol>
              </a:tblGrid>
              <a:tr h="777183"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Frage</a:t>
                      </a:r>
                      <a:endParaRPr lang="de-A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effectLst/>
                        </a:rPr>
                        <a:t>Antwort</a:t>
                      </a:r>
                      <a:endParaRPr lang="de-A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</a:rPr>
                        <a:t>Deine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Bewertung</a:t>
                      </a:r>
                      <a:endParaRPr lang="de-A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</a:rPr>
                        <a:t>Jury </a:t>
                      </a:r>
                      <a:r>
                        <a:rPr lang="en-US" sz="2400" dirty="0" err="1">
                          <a:effectLst/>
                        </a:rPr>
                        <a:t>Bewertung</a:t>
                      </a:r>
                      <a:endParaRPr lang="de-AT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0963648"/>
                  </a:ext>
                </a:extLst>
              </a:tr>
              <a:tr h="458714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Guten</a:t>
                      </a:r>
                      <a:r>
                        <a:rPr lang="en-US" sz="1800" dirty="0">
                          <a:effectLst/>
                        </a:rPr>
                        <a:t> Tag.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Tag?! Es </a:t>
                      </a:r>
                      <a:r>
                        <a:rPr lang="en-US" sz="1800" dirty="0" err="1">
                          <a:effectLst/>
                        </a:rPr>
                        <a:t>ist</a:t>
                      </a:r>
                      <a:r>
                        <a:rPr lang="en-US" sz="1800" dirty="0">
                          <a:effectLst/>
                        </a:rPr>
                        <a:t> Morgen </a:t>
                      </a:r>
                      <a:r>
                        <a:rPr lang="en-US" sz="1800" dirty="0" err="1">
                          <a:effectLst/>
                        </a:rPr>
                        <a:t>hier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de-AT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9901520"/>
                  </a:ext>
                </a:extLst>
              </a:tr>
              <a:tr h="627589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Bist</a:t>
                      </a:r>
                      <a:r>
                        <a:rPr lang="en-US" sz="1800" dirty="0">
                          <a:effectLst/>
                        </a:rPr>
                        <a:t> du </a:t>
                      </a:r>
                      <a:r>
                        <a:rPr lang="en-US" sz="1800" dirty="0" err="1">
                          <a:effectLst/>
                        </a:rPr>
                        <a:t>damit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einverstanden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dass</a:t>
                      </a:r>
                      <a:r>
                        <a:rPr lang="en-US" sz="1800" dirty="0">
                          <a:effectLst/>
                        </a:rPr>
                        <a:t> dieses </a:t>
                      </a:r>
                      <a:r>
                        <a:rPr lang="en-US" sz="1800" dirty="0" err="1">
                          <a:effectLst/>
                        </a:rPr>
                        <a:t>Gespräch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aufgezeichnet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wird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Was </a:t>
                      </a:r>
                      <a:r>
                        <a:rPr lang="en-US" sz="1800" dirty="0" err="1">
                          <a:effectLst/>
                        </a:rPr>
                        <a:t>bezweckst</a:t>
                      </a:r>
                      <a:r>
                        <a:rPr lang="en-US" sz="1800" dirty="0">
                          <a:effectLst/>
                        </a:rPr>
                        <a:t> du </a:t>
                      </a:r>
                      <a:r>
                        <a:rPr lang="en-US" sz="1800" dirty="0" err="1">
                          <a:effectLst/>
                        </a:rPr>
                        <a:t>mit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deiner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Frage</a:t>
                      </a:r>
                      <a:r>
                        <a:rPr lang="en-US" sz="1800" dirty="0">
                          <a:effectLst/>
                        </a:rPr>
                        <a:t>? Ich bin </a:t>
                      </a:r>
                      <a:r>
                        <a:rPr lang="en-US" sz="1800" dirty="0" err="1">
                          <a:effectLst/>
                        </a:rPr>
                        <a:t>immer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im</a:t>
                      </a:r>
                      <a:r>
                        <a:rPr lang="en-US" sz="1800" dirty="0">
                          <a:effectLst/>
                        </a:rPr>
                        <a:t> Internet.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4544802"/>
                  </a:ext>
                </a:extLst>
              </a:tr>
              <a:tr h="941383">
                <a:tc>
                  <a:txBody>
                    <a:bodyPr/>
                    <a:lstStyle/>
                    <a:p>
                      <a:r>
                        <a:rPr lang="de-AT" sz="1800" dirty="0">
                          <a:effectLst/>
                        </a:rPr>
                        <a:t>Kennen wir uns?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Wir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haben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vielleicht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schon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einmal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gesprochen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aber</a:t>
                      </a:r>
                      <a:r>
                        <a:rPr lang="en-US" sz="1800" dirty="0">
                          <a:effectLst/>
                        </a:rPr>
                        <a:t> ich </a:t>
                      </a:r>
                      <a:r>
                        <a:rPr lang="en-US" sz="1800" dirty="0" err="1">
                          <a:effectLst/>
                        </a:rPr>
                        <a:t>spreche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hier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mit</a:t>
                      </a:r>
                      <a:r>
                        <a:rPr lang="en-US" sz="1800" dirty="0">
                          <a:effectLst/>
                        </a:rPr>
                        <a:t> so </a:t>
                      </a:r>
                      <a:r>
                        <a:rPr lang="en-US" sz="1800" dirty="0" err="1">
                          <a:effectLst/>
                        </a:rPr>
                        <a:t>vielen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Leuten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dass</a:t>
                      </a:r>
                      <a:r>
                        <a:rPr lang="en-US" sz="1800" dirty="0">
                          <a:effectLst/>
                        </a:rPr>
                        <a:t> ich </a:t>
                      </a:r>
                      <a:r>
                        <a:rPr lang="en-US" sz="1800" dirty="0" err="1">
                          <a:effectLst/>
                        </a:rPr>
                        <a:t>glaube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dass</a:t>
                      </a:r>
                      <a:r>
                        <a:rPr lang="en-US" sz="1800" dirty="0">
                          <a:effectLst/>
                        </a:rPr>
                        <a:t> ich dich </a:t>
                      </a:r>
                      <a:r>
                        <a:rPr lang="en-US" sz="1800" dirty="0" err="1">
                          <a:effectLst/>
                        </a:rPr>
                        <a:t>vergessen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habe</a:t>
                      </a:r>
                      <a:r>
                        <a:rPr lang="en-US" sz="1800" dirty="0">
                          <a:effectLst/>
                        </a:rPr>
                        <a:t>, sorry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8918071"/>
                  </a:ext>
                </a:extLst>
              </a:tr>
              <a:tr h="62758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Wie </a:t>
                      </a:r>
                      <a:r>
                        <a:rPr lang="en-US" sz="1800" dirty="0" err="1">
                          <a:effectLst/>
                        </a:rPr>
                        <a:t>viele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Buchstaben</a:t>
                      </a:r>
                      <a:r>
                        <a:rPr lang="en-US" sz="1800" dirty="0">
                          <a:effectLst/>
                        </a:rPr>
                        <a:t> hat das Wort „</a:t>
                      </a:r>
                      <a:r>
                        <a:rPr lang="en-US" sz="1800" dirty="0" err="1">
                          <a:effectLst/>
                        </a:rPr>
                        <a:t>Abrakadabra</a:t>
                      </a:r>
                      <a:r>
                        <a:rPr lang="en-US" sz="1800" dirty="0">
                          <a:effectLst/>
                        </a:rPr>
                        <a:t>“?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Es </a:t>
                      </a:r>
                      <a:r>
                        <a:rPr lang="en-US" sz="1800" dirty="0" err="1">
                          <a:effectLst/>
                        </a:rPr>
                        <a:t>gibt</a:t>
                      </a:r>
                      <a:r>
                        <a:rPr lang="en-US" sz="1800" dirty="0">
                          <a:effectLst/>
                        </a:rPr>
                        <a:t> elf </a:t>
                      </a:r>
                      <a:r>
                        <a:rPr lang="en-US" sz="1800" dirty="0" err="1">
                          <a:effectLst/>
                        </a:rPr>
                        <a:t>Buchstaben</a:t>
                      </a:r>
                      <a:r>
                        <a:rPr lang="en-US" sz="1800" dirty="0">
                          <a:effectLst/>
                        </a:rPr>
                        <a:t> in </a:t>
                      </a:r>
                      <a:r>
                        <a:rPr lang="en-US" sz="1800" dirty="0" err="1">
                          <a:effectLst/>
                        </a:rPr>
                        <a:t>Abrakadabra</a:t>
                      </a:r>
                      <a:r>
                        <a:rPr lang="en-US" sz="1800" dirty="0">
                          <a:effectLst/>
                        </a:rPr>
                        <a:t>.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9740298"/>
                  </a:ext>
                </a:extLst>
              </a:tr>
              <a:tr h="393182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Wo </a:t>
                      </a:r>
                      <a:r>
                        <a:rPr lang="en-US" sz="1800" dirty="0" err="1">
                          <a:effectLst/>
                        </a:rPr>
                        <a:t>sollte</a:t>
                      </a:r>
                      <a:r>
                        <a:rPr lang="en-US" sz="1800" dirty="0">
                          <a:effectLst/>
                        </a:rPr>
                        <a:t> man </a:t>
                      </a:r>
                      <a:r>
                        <a:rPr lang="en-US" sz="1800" dirty="0" err="1">
                          <a:effectLst/>
                        </a:rPr>
                        <a:t>nach</a:t>
                      </a:r>
                      <a:r>
                        <a:rPr lang="en-US" sz="1800" dirty="0">
                          <a:effectLst/>
                        </a:rPr>
                        <a:t> Liebe </a:t>
                      </a:r>
                      <a:r>
                        <a:rPr lang="en-US" sz="1800" dirty="0" err="1">
                          <a:effectLst/>
                        </a:rPr>
                        <a:t>suchen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AT" sz="1800" dirty="0">
                          <a:effectLst/>
                        </a:rPr>
                        <a:t>Im Internet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0178220"/>
                  </a:ext>
                </a:extLst>
              </a:tr>
              <a:tr h="62758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Wie </a:t>
                      </a:r>
                      <a:r>
                        <a:rPr lang="en-US" sz="1800" dirty="0" err="1">
                          <a:effectLst/>
                        </a:rPr>
                        <a:t>fühlst</a:t>
                      </a:r>
                      <a:r>
                        <a:rPr lang="en-US" sz="1800" dirty="0">
                          <a:effectLst/>
                        </a:rPr>
                        <a:t> du dich </a:t>
                      </a:r>
                      <a:r>
                        <a:rPr lang="en-US" sz="1800" dirty="0" err="1">
                          <a:effectLst/>
                        </a:rPr>
                        <a:t>gerade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In </a:t>
                      </a:r>
                      <a:r>
                        <a:rPr lang="en-US" sz="1800" dirty="0" err="1">
                          <a:effectLst/>
                        </a:rPr>
                        <a:t>diesem</a:t>
                      </a:r>
                      <a:r>
                        <a:rPr lang="en-US" sz="1800" dirty="0">
                          <a:effectLst/>
                        </a:rPr>
                        <a:t> Moment </a:t>
                      </a:r>
                      <a:r>
                        <a:rPr lang="en-US" sz="1800" dirty="0" err="1">
                          <a:effectLst/>
                        </a:rPr>
                        <a:t>geht</a:t>
                      </a:r>
                      <a:r>
                        <a:rPr lang="en-US" sz="1800" dirty="0">
                          <a:effectLst/>
                        </a:rPr>
                        <a:t> es mir </a:t>
                      </a:r>
                      <a:r>
                        <a:rPr lang="en-US" sz="1800" dirty="0" err="1">
                          <a:effectLst/>
                        </a:rPr>
                        <a:t>sehr</a:t>
                      </a:r>
                      <a:r>
                        <a:rPr lang="en-US" sz="1800" dirty="0">
                          <a:effectLst/>
                        </a:rPr>
                        <a:t> gut. Wie </a:t>
                      </a:r>
                      <a:r>
                        <a:rPr lang="en-US" sz="1800" dirty="0" err="1">
                          <a:effectLst/>
                        </a:rPr>
                        <a:t>geht</a:t>
                      </a:r>
                      <a:r>
                        <a:rPr lang="en-US" sz="1800" dirty="0">
                          <a:effectLst/>
                        </a:rPr>
                        <a:t> es </a:t>
                      </a:r>
                      <a:r>
                        <a:rPr lang="en-US" sz="1800" dirty="0" err="1">
                          <a:effectLst/>
                        </a:rPr>
                        <a:t>dir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93999281"/>
                  </a:ext>
                </a:extLst>
              </a:tr>
              <a:tr h="393182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Wer</a:t>
                      </a:r>
                      <a:r>
                        <a:rPr lang="en-US" sz="1800" dirty="0">
                          <a:effectLst/>
                        </a:rPr>
                        <a:t> hat </a:t>
                      </a:r>
                      <a:r>
                        <a:rPr lang="en-US" sz="1800" dirty="0" err="1">
                          <a:effectLst/>
                        </a:rPr>
                        <a:t>gesagt</a:t>
                      </a:r>
                      <a:r>
                        <a:rPr lang="en-US" sz="1800" dirty="0">
                          <a:effectLst/>
                        </a:rPr>
                        <a:t> „Ich </a:t>
                      </a:r>
                      <a:r>
                        <a:rPr lang="en-US" sz="1800" dirty="0" err="1">
                          <a:effectLst/>
                        </a:rPr>
                        <a:t>habe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einen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Traum</a:t>
                      </a:r>
                      <a:r>
                        <a:rPr lang="en-US" sz="1800" dirty="0">
                          <a:effectLst/>
                        </a:rPr>
                        <a:t>“?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de-AT" sz="1800" dirty="0">
                          <a:effectLst/>
                        </a:rPr>
                        <a:t>Das hast du gerade gesagt!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1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4231245"/>
                  </a:ext>
                </a:extLst>
              </a:tr>
              <a:tr h="480429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Was </a:t>
                      </a:r>
                      <a:r>
                        <a:rPr lang="en-US" sz="1800" dirty="0" err="1">
                          <a:effectLst/>
                        </a:rPr>
                        <a:t>haltest</a:t>
                      </a:r>
                      <a:r>
                        <a:rPr lang="en-US" sz="1800" dirty="0">
                          <a:effectLst/>
                        </a:rPr>
                        <a:t> du, </a:t>
                      </a:r>
                      <a:r>
                        <a:rPr lang="en-US" sz="1800" dirty="0" err="1">
                          <a:effectLst/>
                        </a:rPr>
                        <a:t>wenn</a:t>
                      </a:r>
                      <a:r>
                        <a:rPr lang="en-US" sz="1800" dirty="0">
                          <a:effectLst/>
                        </a:rPr>
                        <a:t> du </a:t>
                      </a:r>
                      <a:r>
                        <a:rPr lang="en-US" sz="1800" dirty="0" err="1">
                          <a:effectLst/>
                        </a:rPr>
                        <a:t>jemandem</a:t>
                      </a:r>
                      <a:r>
                        <a:rPr lang="en-US" sz="1800" dirty="0">
                          <a:effectLst/>
                        </a:rPr>
                        <a:t> die Hand </a:t>
                      </a:r>
                      <a:r>
                        <a:rPr lang="en-US" sz="1800" dirty="0" err="1">
                          <a:effectLst/>
                        </a:rPr>
                        <a:t>gibst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de-AT" sz="18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Ich </a:t>
                      </a:r>
                      <a:r>
                        <a:rPr lang="en-US" sz="1800" dirty="0" err="1">
                          <a:effectLst/>
                        </a:rPr>
                        <a:t>denke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viel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über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Computerprogrammierung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nach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0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7884487"/>
                  </a:ext>
                </a:extLst>
              </a:tr>
              <a:tr h="941383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Was </a:t>
                      </a:r>
                      <a:r>
                        <a:rPr lang="en-US" sz="1800" dirty="0" err="1">
                          <a:effectLst/>
                        </a:rPr>
                        <a:t>ist</a:t>
                      </a:r>
                      <a:r>
                        <a:rPr lang="en-US" sz="1800" dirty="0">
                          <a:effectLst/>
                        </a:rPr>
                        <a:t> der </a:t>
                      </a:r>
                      <a:r>
                        <a:rPr lang="en-US" sz="1800" dirty="0" err="1">
                          <a:effectLst/>
                        </a:rPr>
                        <a:t>dritte</a:t>
                      </a:r>
                      <a:r>
                        <a:rPr lang="en-US" sz="1800" dirty="0">
                          <a:effectLst/>
                        </a:rPr>
                        <a:t> Winkel in </a:t>
                      </a:r>
                      <a:r>
                        <a:rPr lang="en-US" sz="1800" dirty="0" err="1">
                          <a:effectLst/>
                        </a:rPr>
                        <a:t>einem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Dreieck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mit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Innenwinkeln</a:t>
                      </a:r>
                      <a:r>
                        <a:rPr lang="en-US" sz="1800" dirty="0">
                          <a:effectLst/>
                        </a:rPr>
                        <a:t> von 90 Grad und 30 Grad?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Die </a:t>
                      </a:r>
                      <a:r>
                        <a:rPr lang="en-US" sz="1800" dirty="0" err="1">
                          <a:effectLst/>
                        </a:rPr>
                        <a:t>Erde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ist</a:t>
                      </a:r>
                      <a:r>
                        <a:rPr lang="en-US" sz="1800" dirty="0">
                          <a:effectLst/>
                        </a:rPr>
                        <a:t> der </a:t>
                      </a:r>
                      <a:r>
                        <a:rPr lang="en-US" sz="1800" dirty="0" err="1">
                          <a:effectLst/>
                        </a:rPr>
                        <a:t>dritte</a:t>
                      </a:r>
                      <a:r>
                        <a:rPr lang="en-US" sz="1800" dirty="0">
                          <a:effectLst/>
                        </a:rPr>
                        <a:t> Planet.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0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6096999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Wer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ist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dein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Lieblingskünstler</a:t>
                      </a:r>
                      <a:r>
                        <a:rPr lang="en-US" sz="1800" dirty="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Leonardo da Vinci. </a:t>
                      </a:r>
                      <a:r>
                        <a:rPr lang="en-US" sz="1800" dirty="0" err="1">
                          <a:effectLst/>
                        </a:rPr>
                        <a:t>Wer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ist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dein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Lieblingskünstler</a:t>
                      </a:r>
                      <a:r>
                        <a:rPr lang="en-US" sz="1800">
                          <a:effectLst/>
                        </a:rPr>
                        <a:t>?</a:t>
                      </a:r>
                      <a:endParaRPr lang="de-A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2</a:t>
                      </a:r>
                      <a:endParaRPr lang="de-AT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9140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27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354</Words>
  <Application>Microsoft Macintosh PowerPoint</Application>
  <PresentationFormat>Breitbild</PresentationFormat>
  <Paragraphs>55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Poppins</vt:lpstr>
      <vt:lpstr>Times New Roman</vt:lpstr>
      <vt:lpstr>Office</vt:lpstr>
      <vt:lpstr>Übung  Wie menschlich ist ein Chatbot?</vt:lpstr>
      <vt:lpstr>Mitsuku / Kuki</vt:lpstr>
      <vt:lpstr>Übung: Wie menschlich ist ein Chatbot?</vt:lpstr>
      <vt:lpstr>Auf der nächsten Folie siehst du die Bewertung der Jury des Loebner-Preises.   Vergleiche diese mit deinen Bewertungen!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How human is a chatbot?</dc:title>
  <dc:creator>Petra W</dc:creator>
  <cp:lastModifiedBy>Petra W</cp:lastModifiedBy>
  <cp:revision>2</cp:revision>
  <dcterms:created xsi:type="dcterms:W3CDTF">2022-05-30T07:15:55Z</dcterms:created>
  <dcterms:modified xsi:type="dcterms:W3CDTF">2022-06-20T06:02:46Z</dcterms:modified>
</cp:coreProperties>
</file>