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537"/>
  </p:normalViewPr>
  <p:slideViewPr>
    <p:cSldViewPr snapToGrid="0" snapToObjects="1">
      <p:cViewPr varScale="1">
        <p:scale>
          <a:sx n="105" d="100"/>
          <a:sy n="105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D0596E0-E4BB-2F4F-9103-30D6CA6D2C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4852" y="-10537"/>
            <a:ext cx="9693408" cy="685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C350FD5-98AC-F24A-B1B2-3BE53C7873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301" y="4499338"/>
            <a:ext cx="981320" cy="98132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7F3EC346-3EB5-784D-9E16-6CFB6ABCD6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12324" y="5828419"/>
            <a:ext cx="3116111" cy="9379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235848-7951-8743-BE01-0D2DA1C2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535" y="1393797"/>
            <a:ext cx="7878653" cy="3563966"/>
          </a:xfrm>
        </p:spPr>
        <p:txBody>
          <a:bodyPr anchor="b"/>
          <a:lstStyle>
            <a:lvl1pPr algn="ctr">
              <a:defRPr sz="60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FF0B17-0E63-1B40-B625-4C8D0DB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A50A21-B092-A347-BEBF-1739ECD4CF0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6330" y="5826416"/>
            <a:ext cx="1406923" cy="937948"/>
          </a:xfrm>
          <a:prstGeom prst="rect">
            <a:avLst/>
          </a:prstGeom>
        </p:spPr>
      </p:pic>
      <p:pic>
        <p:nvPicPr>
          <p:cNvPr id="15" name="Grafik 1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8B291F4D-3163-EE4A-8611-40F120FBFE0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33841" y="5586413"/>
            <a:ext cx="1315704" cy="481642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0BFE2D-2317-0440-8DF7-7D97DE14030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6689" y="6239832"/>
            <a:ext cx="1894989" cy="481643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7A50DD-5D90-534C-8151-A7CA4E9BD7A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8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D6AD379-7819-EF4E-8233-B29E9C3894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6C9C6C-7D01-AE46-8451-D3E9E283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505" y="363537"/>
            <a:ext cx="896112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B93AE1-4AA6-8E43-9150-7D8D9F648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11954" y="1771205"/>
            <a:ext cx="8714671" cy="43513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AA23C2-2F02-5D46-896D-AC62A0F7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20.06.22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9B5143-2F2B-6C47-B75B-38BE94AB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A8CE72-22FA-EE40-89C2-914D6B5E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69E8B5E5-287E-7F42-831F-A126B05E51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33207" y="228600"/>
            <a:ext cx="1315704" cy="69187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B77F33C-BEDC-924B-AB9D-1CCFD3F28C77}"/>
              </a:ext>
            </a:extLst>
          </p:cNvPr>
          <p:cNvSpPr/>
          <p:nvPr userDrawn="1"/>
        </p:nvSpPr>
        <p:spPr>
          <a:xfrm>
            <a:off x="1085088" y="5266944"/>
            <a:ext cx="280416" cy="621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003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78A0322-74D9-E44A-B342-C556A70562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507D15-D788-E148-9BA5-6529D9219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9E6562-3541-6D41-B604-F75D81D0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DBF76F-67FE-A945-8C84-ABE15634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20.06.22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2DCE4D-AFB2-E24B-A575-4F45B394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35B5CD-3CF1-A947-9A98-A7220AE5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6FDDD73-2BC0-E140-AF8F-9FDF522E61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11078480" y="5776676"/>
            <a:ext cx="1315704" cy="69187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F2BA0B5-CCA0-ED4C-A7EA-D405EE4F09E5}"/>
              </a:ext>
            </a:extLst>
          </p:cNvPr>
          <p:cNvSpPr/>
          <p:nvPr userDrawn="1"/>
        </p:nvSpPr>
        <p:spPr>
          <a:xfrm>
            <a:off x="1060704" y="5266944"/>
            <a:ext cx="292608" cy="5974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3190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1E346B4-F77E-F243-91E3-931B1D51FD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B91EB3-149D-F34D-9453-0B298FAC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670" y="365125"/>
            <a:ext cx="9807129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87B07-1D84-8A49-A163-8109574E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93408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F037FC-80A0-1645-A321-E8DB70EB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20.06.22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18281-EBE8-8E4B-87B1-FF34B3E9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C7D3F3-D35C-204D-9D7C-956D565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F03526-3269-4343-A8FB-199640CAF8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0966" y="35948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6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6261C23-90E1-6949-A8FC-667089A62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564"/>
          <a:stretch/>
        </p:blipFill>
        <p:spPr>
          <a:xfrm>
            <a:off x="0" y="-511444"/>
            <a:ext cx="12192000" cy="7369443"/>
          </a:xfrm>
          <a:prstGeom prst="rect">
            <a:avLst/>
          </a:prstGeom>
        </p:spPr>
      </p:pic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D1D92DE7-59A9-DC42-8407-DF1FC81222D4}"/>
              </a:ext>
            </a:extLst>
          </p:cNvPr>
          <p:cNvSpPr/>
          <p:nvPr userDrawn="1"/>
        </p:nvSpPr>
        <p:spPr>
          <a:xfrm>
            <a:off x="645870" y="949325"/>
            <a:ext cx="10515599" cy="4510087"/>
          </a:xfrm>
          <a:prstGeom prst="roundRect">
            <a:avLst/>
          </a:prstGeom>
          <a:solidFill>
            <a:schemeClr val="bg1">
              <a:alpha val="7030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DF437B-124A-4F41-B3E5-1B50995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9645004" cy="3554413"/>
          </a:xfrm>
        </p:spPr>
        <p:txBody>
          <a:bodyPr anchor="b"/>
          <a:lstStyle>
            <a:lvl1pPr>
              <a:defRPr sz="6000"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6980F3-AC60-4C4D-AA10-EE5175D6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9A361-FD8E-DE40-9310-43D069ED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20.06.22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DB302D-0E2C-9F4E-AD53-B5F84C9F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482FB9-1F13-0440-8751-82AA6F23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C4C0E1-76A1-7045-A770-E28B51BC77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351" y="-10882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3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A918594-422A-3046-B15B-1CFF09991B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E18E06-AC08-2C45-B44D-D2E3DE14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054" y="365125"/>
            <a:ext cx="9782745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58D1AD-7C63-AC4C-9B8A-77E140EF4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58F2E8-EA65-CA49-B96C-54F98414E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5E802A-8C0D-094A-8185-8B91C809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20.06.22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4E1643-9DE5-C14F-9277-05A5DE1B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C30443-B971-BC43-B958-978EE87B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F6A253-54A2-9D4D-8FD7-A2C924EA47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3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3313149-DFE5-ED41-BDA0-125A9E314F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DBC076-01E6-094B-B3D7-8A7C4645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979" y="365125"/>
            <a:ext cx="8786566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6D1774-A6F6-5B44-9063-74511DB69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69837B-4066-2842-A882-61179BADF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AD2673-9402-F34A-950D-07F1C2590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45480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424258-04C4-4C47-8D09-B0C0C45E9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45480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89F2045-DC9A-4F4D-BBEB-C251E7CC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20.06.22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9503B1-FD6B-5B49-A61C-F657995B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5F6D56-6098-4740-A09C-789B9AA4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AE4024-01ED-9441-B2D9-C0027374A3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5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19DBEF3-5EB4-D648-85B3-02EB8EEA52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564"/>
          <a:stretch/>
        </p:blipFill>
        <p:spPr>
          <a:xfrm>
            <a:off x="0" y="-487060"/>
            <a:ext cx="12192000" cy="7369443"/>
          </a:xfrm>
          <a:prstGeom prst="rect">
            <a:avLst/>
          </a:prstGeom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AF512F84-989F-CA48-A79C-28A819B15C0D}"/>
              </a:ext>
            </a:extLst>
          </p:cNvPr>
          <p:cNvSpPr/>
          <p:nvPr userDrawn="1"/>
        </p:nvSpPr>
        <p:spPr>
          <a:xfrm>
            <a:off x="838199" y="815793"/>
            <a:ext cx="10515599" cy="1488849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5183EF-CCBB-F04C-9563-A3A766C9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48667"/>
            <a:ext cx="1051560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E57408-A50C-2E4F-9354-6960CD69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20.06.22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682397-A8AD-0D49-BE6C-F3A3E276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5B65EE-C4C4-D74B-A382-E858238C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978FC11-1329-394C-AE5E-9BE0503645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7" y="-110253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3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DF80AE-F703-F14D-A5B3-2832E26C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20.06.22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FC7ADB-3080-634B-896D-FEF03672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8A22C3-275C-964B-B758-30FEBD5E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27F36B-618B-2B46-9381-88A4013497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615" r="6878"/>
          <a:stretch/>
        </p:blipFill>
        <p:spPr>
          <a:xfrm rot="-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9ECCF2D-43C7-244F-AEEC-9DD6CD2902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8" y="23406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3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B271778-A9EC-7543-8095-74F813F050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8592" y="365125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D6022E-927B-3E44-8618-402A69FD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1DC629-A3D4-654A-BA36-08A726B1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277548" cy="4873625"/>
          </a:xfrm>
        </p:spPr>
        <p:txBody>
          <a:bodyPr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  <a:lvl2pPr>
              <a:defRPr sz="2800">
                <a:latin typeface="Poppins" pitchFamily="2" charset="77"/>
                <a:cs typeface="Poppins" pitchFamily="2" charset="77"/>
              </a:defRPr>
            </a:lvl2pPr>
            <a:lvl3pPr>
              <a:defRPr sz="2400">
                <a:latin typeface="Poppins" pitchFamily="2" charset="77"/>
                <a:cs typeface="Poppins" pitchFamily="2" charset="77"/>
              </a:defRPr>
            </a:lvl3pPr>
            <a:lvl4pPr>
              <a:defRPr sz="2000">
                <a:latin typeface="Poppins" pitchFamily="2" charset="77"/>
                <a:cs typeface="Poppins" pitchFamily="2" charset="77"/>
              </a:defRPr>
            </a:lvl4pPr>
            <a:lvl5pPr>
              <a:defRPr sz="2000">
                <a:latin typeface="Poppins" pitchFamily="2" charset="77"/>
                <a:cs typeface="Poppins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EFA41F-3C7A-8A4E-9D41-BA837A5D6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9B57D5-A92F-6E41-BCC5-9C7F70E9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20.06.22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7567E9-CD6E-054C-BE3A-C96536F3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1DACB7-8EB1-064B-80E1-BD1DBA89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9FB317C-9CC9-6743-8267-7AAFA20C44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3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1DA0695-94DA-FD41-9DBE-FCCD8D15B7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5285FA-59BF-6E4F-9DD0-28FE3F86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3ED06B-70A2-6D46-A3DF-86D6E1AC0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32631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700613-352E-EF4E-AE5C-EE1A734C3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076FA9-104B-6644-8300-E8CF72B4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20.06.22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D0AFC1-C729-9446-B8A1-01BBB765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A726B1-6039-0745-86CB-EAB2549A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0F8496-E273-B04A-B51E-F131C69806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4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EABFD32-FEE4-3F40-A614-1595351B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DDD217-CABE-A54D-8B76-10BB2C04F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D5EEF-549C-6D45-8368-9946889D6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2E93A-A17C-2F41-A87E-D6F660F63B83}" type="datetimeFigureOut">
              <a:rPr lang="de-DE" smtClean="0"/>
              <a:t>20.06.22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1FE557-9715-3C46-9460-3218517C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68E82C-CD3C-7743-B162-01E2B4AFE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07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6AAB74-B97F-2F4F-970B-8C00C0D4D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109" y="1393797"/>
            <a:ext cx="8933934" cy="3563966"/>
          </a:xfrm>
        </p:spPr>
        <p:txBody>
          <a:bodyPr>
            <a:normAutofit/>
          </a:bodyPr>
          <a:lstStyle/>
          <a:p>
            <a:r>
              <a:rPr lang="de-DE" sz="5400" dirty="0"/>
              <a:t>Paper-Übung: Entwickle einen Chatbot </a:t>
            </a:r>
            <a:br>
              <a:rPr lang="de-DE" sz="5400" dirty="0"/>
            </a:br>
            <a:r>
              <a:rPr lang="de-DE" sz="5400" dirty="0"/>
              <a:t>mit Klick-Struktur</a:t>
            </a:r>
          </a:p>
        </p:txBody>
      </p:sp>
    </p:spTree>
    <p:extLst>
      <p:ext uri="{BB962C8B-B14F-4D97-AF65-F5344CB8AC3E}">
        <p14:creationId xmlns:p14="http://schemas.microsoft.com/office/powerpoint/2010/main" val="21336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4E2046-C9DC-B076-00A7-02EA261BD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Chatbots mit Klickstruktur</a:t>
            </a:r>
          </a:p>
        </p:txBody>
      </p:sp>
      <p:pic>
        <p:nvPicPr>
          <p:cNvPr id="1026" name="Picture 2" descr="The Complete Guide to Chatbots for Marketing | Sprout Social">
            <a:extLst>
              <a:ext uri="{FF2B5EF4-FFF2-40B4-BE49-F238E27FC236}">
                <a16:creationId xmlns:a16="http://schemas.microsoft.com/office/drawing/2014/main" id="{6CA96205-07AB-3539-F1F7-49B41D6012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76"/>
          <a:stretch/>
        </p:blipFill>
        <p:spPr bwMode="auto">
          <a:xfrm>
            <a:off x="124632" y="2656681"/>
            <a:ext cx="7699311" cy="400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917ADD-0509-9CEC-B1D8-41C5D3056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690688"/>
            <a:ext cx="5514976" cy="2159000"/>
          </a:xfrm>
        </p:spPr>
        <p:txBody>
          <a:bodyPr/>
          <a:lstStyle/>
          <a:p>
            <a:r>
              <a:rPr lang="en-US" dirty="0"/>
              <a:t>Fixe Buttons</a:t>
            </a:r>
          </a:p>
          <a:p>
            <a:r>
              <a:rPr lang="en-US" dirty="0"/>
              <a:t>Man </a:t>
            </a:r>
            <a:r>
              <a:rPr lang="en-US" dirty="0" err="1"/>
              <a:t>kann</a:t>
            </a:r>
            <a:r>
              <a:rPr lang="en-US" dirty="0"/>
              <a:t> </a:t>
            </a:r>
            <a:r>
              <a:rPr lang="en-US" dirty="0" err="1"/>
              <a:t>nur</a:t>
            </a:r>
            <a:r>
              <a:rPr lang="en-US" dirty="0"/>
              <a:t> </a:t>
            </a:r>
            <a:r>
              <a:rPr lang="en-US" dirty="0" err="1"/>
              <a:t>zwischen</a:t>
            </a:r>
            <a:r>
              <a:rPr lang="en-US" dirty="0"/>
              <a:t> </a:t>
            </a:r>
            <a:r>
              <a:rPr lang="en-US" dirty="0" err="1"/>
              <a:t>vordefinierten</a:t>
            </a:r>
            <a:r>
              <a:rPr lang="en-US" dirty="0"/>
              <a:t> </a:t>
            </a:r>
            <a:r>
              <a:rPr lang="en-US" dirty="0" err="1"/>
              <a:t>Optionen</a:t>
            </a:r>
            <a:r>
              <a:rPr lang="en-US" dirty="0"/>
              <a:t> </a:t>
            </a:r>
            <a:r>
              <a:rPr lang="en-US" dirty="0" err="1"/>
              <a:t>wählen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7946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092EEE-8236-22D7-05AA-56054138F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Entwickle einen Chatbot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EE758F-4C88-0171-26C2-03EA0D6FA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514475"/>
            <a:ext cx="9693408" cy="5343525"/>
          </a:xfrm>
        </p:spPr>
        <p:txBody>
          <a:bodyPr>
            <a:normAutofit/>
          </a:bodyPr>
          <a:lstStyle/>
          <a:p>
            <a:r>
              <a:rPr lang="de-AT" dirty="0"/>
              <a:t>Suche nach einem </a:t>
            </a:r>
            <a:r>
              <a:rPr lang="de-AT" b="1" dirty="0"/>
              <a:t>Thema</a:t>
            </a:r>
            <a:r>
              <a:rPr lang="de-AT" dirty="0"/>
              <a:t>, auf das sich der Chatbot </a:t>
            </a:r>
            <a:r>
              <a:rPr lang="de-AT" b="1" dirty="0"/>
              <a:t>spezialisieren</a:t>
            </a:r>
            <a:r>
              <a:rPr lang="de-AT" dirty="0"/>
              <a:t> soll. Möchtest du damit einen Friseurtermin buchen? Möchtest du Pizza bestellen? Soll er die Rolle eines Therapeuten übernehmen?</a:t>
            </a:r>
            <a:br>
              <a:rPr lang="de-AT" dirty="0"/>
            </a:br>
            <a:r>
              <a:rPr lang="de-AT" dirty="0"/>
              <a:t> </a:t>
            </a:r>
          </a:p>
          <a:p>
            <a:r>
              <a:rPr lang="de-AT" dirty="0"/>
              <a:t>Wenn du dich für einen Chatbot-Typ entschieden hast, musst du dir überlegen, welche </a:t>
            </a:r>
            <a:r>
              <a:rPr lang="de-AT" b="1" dirty="0"/>
              <a:t>Aufgaben</a:t>
            </a:r>
            <a:r>
              <a:rPr lang="de-AT" dirty="0"/>
              <a:t> dieser Chatbot übernehmen soll.</a:t>
            </a:r>
            <a:br>
              <a:rPr lang="de-AT" dirty="0"/>
            </a:br>
            <a:endParaRPr lang="de-AT" dirty="0"/>
          </a:p>
          <a:p>
            <a:r>
              <a:rPr lang="de-AT" dirty="0"/>
              <a:t>Im nächsten Schritt musst du ein </a:t>
            </a:r>
            <a:r>
              <a:rPr lang="de-AT" b="1" dirty="0"/>
              <a:t>Flussdiagramm</a:t>
            </a:r>
            <a:r>
              <a:rPr lang="de-AT" dirty="0"/>
              <a:t> erstellen, in dem alle Informationen abgefragt werden.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51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C862A0D3-FE82-3D99-70E5-842164D066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7"/>
          <a:stretch/>
        </p:blipFill>
        <p:spPr>
          <a:xfrm>
            <a:off x="2300288" y="-1"/>
            <a:ext cx="740578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204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30ADE9-D421-BB7B-0DDB-85F502EFE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So baust du ein Flussdiagramm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E097B8-F180-275D-82A7-45760DC94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013"/>
            <a:ext cx="9988295" cy="499586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AT" sz="3200" dirty="0"/>
              <a:t>Beginne mit Stift und Papier und zeichne dein Flussdiagramm. Du kannst Haftnotizen aufkleben oder Skizzen mit einem Bleistift auf einem großen Papier zeichnen.</a:t>
            </a:r>
          </a:p>
          <a:p>
            <a:pPr marL="514350" indent="-514350">
              <a:buFont typeface="+mj-lt"/>
              <a:buAutoNum type="arabicPeriod"/>
            </a:pPr>
            <a:r>
              <a:rPr lang="de-AT" sz="3200" dirty="0"/>
              <a:t>Stelle sicher, dass </a:t>
            </a:r>
            <a:r>
              <a:rPr lang="de-AT" sz="3200" b="1" dirty="0"/>
              <a:t>alle Entscheidungsprozesse sinnvoll</a:t>
            </a:r>
            <a:r>
              <a:rPr lang="de-AT" sz="3200" dirty="0"/>
              <a:t> sind und man nicht in einer Schleife landet, aus der die Nutzer*innen nicht mehr herauskommen.</a:t>
            </a:r>
          </a:p>
          <a:p>
            <a:pPr marL="514350" indent="-514350">
              <a:buFont typeface="+mj-lt"/>
              <a:buAutoNum type="arabicPeriod"/>
            </a:pPr>
            <a:r>
              <a:rPr lang="de-AT" sz="3200" b="1" dirty="0"/>
              <a:t>Vermeide Sackgassen </a:t>
            </a:r>
            <a:r>
              <a:rPr lang="de-AT" sz="3200" dirty="0"/>
              <a:t>bei den Auswahlmöglichkeiten!</a:t>
            </a:r>
          </a:p>
          <a:p>
            <a:pPr marL="514350" indent="-514350">
              <a:buFont typeface="+mj-lt"/>
              <a:buAutoNum type="arabicPeriod"/>
            </a:pPr>
            <a:r>
              <a:rPr lang="de-AT" sz="3200" dirty="0"/>
              <a:t>Halte das Diagramm so </a:t>
            </a:r>
            <a:r>
              <a:rPr lang="de-AT" sz="3200" b="1" dirty="0"/>
              <a:t>einfach wie möglich</a:t>
            </a:r>
            <a:r>
              <a:rPr lang="de-AT" sz="3200" dirty="0"/>
              <a:t>!</a:t>
            </a:r>
            <a:endParaRPr lang="de-AT" sz="3200" b="1" dirty="0"/>
          </a:p>
          <a:p>
            <a:pPr marL="514350" indent="-514350">
              <a:buFont typeface="+mj-lt"/>
              <a:buAutoNum type="arabicPeriod"/>
            </a:pPr>
            <a:r>
              <a:rPr lang="de-AT" sz="3200" dirty="0"/>
              <a:t>Vergiss nicht, einen </a:t>
            </a:r>
            <a:r>
              <a:rPr lang="de-AT" sz="3200" b="1" dirty="0"/>
              <a:t>Schlusssatz</a:t>
            </a:r>
            <a:r>
              <a:rPr lang="de-AT" sz="3200" dirty="0"/>
              <a:t> einzufügen!</a:t>
            </a:r>
            <a:endParaRPr lang="de-AT" sz="3200" b="1" dirty="0"/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798137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AE3C29-ECA1-BAC6-4E2D-A5E6D0F92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Zusätzliche Aufgaben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D35318-FE3D-0033-8E28-ECD1A8656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AT" dirty="0"/>
              <a:t>Du kannst dir auch eine eigene </a:t>
            </a:r>
            <a:r>
              <a:rPr lang="de-AT" b="1" dirty="0"/>
              <a:t>Persönlichkeit</a:t>
            </a:r>
            <a:r>
              <a:rPr lang="de-AT" dirty="0"/>
              <a:t> für deinen Chatbot ausdenken, damit dieser </a:t>
            </a:r>
            <a:r>
              <a:rPr lang="de-AT" b="1" dirty="0"/>
              <a:t>authentischer</a:t>
            </a:r>
            <a:r>
              <a:rPr lang="de-AT" dirty="0"/>
              <a:t> wirkt</a:t>
            </a:r>
          </a:p>
          <a:p>
            <a:endParaRPr lang="de-DE" dirty="0"/>
          </a:p>
          <a:p>
            <a:r>
              <a:rPr lang="de-DE" dirty="0"/>
              <a:t>Stell dir eine bestimmte Person vor und versuche, diese </a:t>
            </a:r>
            <a:r>
              <a:rPr lang="de-DE" b="1" dirty="0"/>
              <a:t>Charaktereigenschaften</a:t>
            </a:r>
            <a:r>
              <a:rPr lang="de-DE" dirty="0"/>
              <a:t> auf die </a:t>
            </a:r>
            <a:r>
              <a:rPr lang="de-DE" b="1" dirty="0"/>
              <a:t>Aussagen deines Bots zu übertragen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Vergiss nicht, dass der Charakter deines Chatbots auch zu dem (fiktiven) Unternehmen passen sollte, für das du ihn entwickelst</a:t>
            </a:r>
          </a:p>
        </p:txBody>
      </p:sp>
    </p:spTree>
    <p:extLst>
      <p:ext uri="{BB962C8B-B14F-4D97-AF65-F5344CB8AC3E}">
        <p14:creationId xmlns:p14="http://schemas.microsoft.com/office/powerpoint/2010/main" val="1890919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8A49D9-6F23-DCC3-1342-45F8D4C40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187" y="2919139"/>
            <a:ext cx="980712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de-AT" dirty="0"/>
              <a:t>Wenn dein Chatbot fertig ist, tausche die Ideen mit einer anderen Gruppe aus und spiele den Chatbot durch! </a:t>
            </a:r>
            <a:br>
              <a:rPr lang="de-AT" dirty="0"/>
            </a:br>
            <a:br>
              <a:rPr lang="de-AT" dirty="0"/>
            </a:br>
            <a:r>
              <a:rPr lang="de-AT" dirty="0"/>
              <a:t>Macht alles Sinn oder gibt es Probleme beim durchführen von Aufträgen?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1379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Enaris2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ris PPT Endfassung" id="{2346A270-AFB0-354A-BB73-7A268142E4A1}" vid="{575833D9-2767-6641-9F7C-58FB1D022E4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266</Words>
  <Application>Microsoft Macintosh PowerPoint</Application>
  <PresentationFormat>Breitbild</PresentationFormat>
  <Paragraphs>21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Poppins</vt:lpstr>
      <vt:lpstr>Office</vt:lpstr>
      <vt:lpstr>Paper-Übung: Entwickle einen Chatbot  mit Klick-Struktur</vt:lpstr>
      <vt:lpstr>Chatbots mit Klickstruktur</vt:lpstr>
      <vt:lpstr>Entwickle einen Chatbot</vt:lpstr>
      <vt:lpstr>PowerPoint-Präsentation</vt:lpstr>
      <vt:lpstr>So baust du ein Flussdiagramm</vt:lpstr>
      <vt:lpstr>Zusätzliche Aufgaben</vt:lpstr>
      <vt:lpstr>Wenn dein Chatbot fertig ist, tausche die Ideen mit einer anderen Gruppe aus und spiele den Chatbot durch!   Macht alles Sinn oder gibt es Probleme beim durchführen von Aufträgen?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Paper-Exercise: Build a Chatbot with Click-Structure</dc:title>
  <dc:creator>Petra W</dc:creator>
  <cp:lastModifiedBy>Petra W</cp:lastModifiedBy>
  <cp:revision>2</cp:revision>
  <dcterms:created xsi:type="dcterms:W3CDTF">2022-05-30T08:00:19Z</dcterms:created>
  <dcterms:modified xsi:type="dcterms:W3CDTF">2022-06-20T05:16:15Z</dcterms:modified>
</cp:coreProperties>
</file>