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81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273" y="2120551"/>
            <a:ext cx="8525828" cy="2616898"/>
          </a:xfrm>
        </p:spPr>
        <p:txBody>
          <a:bodyPr>
            <a:normAutofit/>
          </a:bodyPr>
          <a:lstStyle/>
          <a:p>
            <a:r>
              <a:rPr lang="de-AT" dirty="0">
                <a:effectLst/>
              </a:rPr>
              <a:t>KI und Umwelt</a:t>
            </a:r>
            <a:br>
              <a:rPr lang="de-AT" dirty="0">
                <a:effectLst/>
              </a:rPr>
            </a:br>
            <a:r>
              <a:rPr lang="de-AT" dirty="0">
                <a:solidFill>
                  <a:schemeClr val="accent1"/>
                </a:solidFill>
                <a:effectLst/>
              </a:rPr>
              <a:t>Klimaretter KI?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effectLst/>
              </a:rPr>
              <a:t>Klimaretter KI?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64168" cy="4351338"/>
          </a:xfrm>
        </p:spPr>
        <p:txBody>
          <a:bodyPr>
            <a:normAutofit/>
          </a:bodyPr>
          <a:lstStyle/>
          <a:p>
            <a:r>
              <a:rPr lang="de-AT" sz="2400" b="1" dirty="0">
                <a:effectLst/>
                <a:ea typeface="Calibri" panose="020F0502020204030204" pitchFamily="34" charset="0"/>
              </a:rPr>
              <a:t>Vorwurf: </a:t>
            </a:r>
            <a:br>
              <a:rPr lang="de-AT" sz="2400" b="1" dirty="0">
                <a:effectLst/>
                <a:ea typeface="Calibri" panose="020F0502020204030204" pitchFamily="34" charset="0"/>
              </a:rPr>
            </a:br>
            <a:r>
              <a:rPr lang="de-AT" sz="2400" dirty="0">
                <a:effectLst/>
                <a:ea typeface="Calibri" panose="020F0502020204030204" pitchFamily="34" charset="0"/>
              </a:rPr>
              <a:t>Energie- und Ressourcenverbrauch in Informatik wird immer höher</a:t>
            </a:r>
          </a:p>
          <a:p>
            <a:endParaRPr lang="de-AT" sz="2400" dirty="0"/>
          </a:p>
          <a:p>
            <a:r>
              <a:rPr lang="de-AT" sz="2400" b="1" dirty="0"/>
              <a:t>Bsp. </a:t>
            </a:r>
            <a:r>
              <a:rPr lang="de-AT" sz="2400" b="1" dirty="0">
                <a:effectLst/>
                <a:ea typeface="Calibri" panose="020F0502020204030204" pitchFamily="34" charset="0"/>
              </a:rPr>
              <a:t>Crypto Mining</a:t>
            </a:r>
            <a:r>
              <a:rPr lang="de-AT" sz="3600" b="1" dirty="0">
                <a:effectLst/>
              </a:rPr>
              <a:t> </a:t>
            </a:r>
            <a:r>
              <a:rPr lang="de-AT" sz="2400" b="1" dirty="0">
                <a:effectLst/>
              </a:rPr>
              <a:t>(virtuelles Geld erzeugen)</a:t>
            </a:r>
          </a:p>
          <a:p>
            <a:pPr marL="0" indent="0">
              <a:buNone/>
            </a:pPr>
            <a:r>
              <a:rPr lang="de-AT" sz="2400" dirty="0">
                <a:effectLst/>
                <a:ea typeface="Calibri" panose="020F0502020204030204" pitchFamily="34" charset="0"/>
              </a:rPr>
              <a:t>	50 bis 80 Terrawattstunden (TWh) pro Jahr werden 	benötigt</a:t>
            </a:r>
          </a:p>
          <a:p>
            <a:pPr marL="0" indent="0">
              <a:buNone/>
            </a:pPr>
            <a:r>
              <a:rPr lang="de-AT" sz="2400" dirty="0"/>
              <a:t>	</a:t>
            </a:r>
            <a:r>
              <a:rPr lang="de-AT" sz="2400" dirty="0">
                <a:effectLst/>
                <a:ea typeface="Calibri" panose="020F0502020204030204" pitchFamily="34" charset="0"/>
              </a:rPr>
              <a:t> So viel Energie erzeugen alle sechs noch aktiven 	Atomkraftwerke in Deutschland pro Jahr!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38453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effectLst/>
              </a:rPr>
              <a:t>Klimaretter KI?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70" y="1990343"/>
            <a:ext cx="8814816" cy="2121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4000" b="1" dirty="0">
                <a:effectLst/>
                <a:ea typeface="Calibri" panose="020F0502020204030204" pitchFamily="34" charset="0"/>
              </a:rPr>
              <a:t>Aber durch den </a:t>
            </a:r>
            <a:r>
              <a:rPr lang="de-AT" sz="4000" b="1" dirty="0">
                <a:ea typeface="Calibri" panose="020F0502020204030204" pitchFamily="34" charset="0"/>
              </a:rPr>
              <a:t>E</a:t>
            </a:r>
            <a:r>
              <a:rPr lang="de-AT" sz="4000" b="1" dirty="0">
                <a:effectLst/>
                <a:ea typeface="Calibri" panose="020F0502020204030204" pitchFamily="34" charset="0"/>
              </a:rPr>
              <a:t>insatz von </a:t>
            </a:r>
          </a:p>
          <a:p>
            <a:pPr marL="0" indent="0">
              <a:buNone/>
            </a:pPr>
            <a:r>
              <a:rPr lang="de-AT" sz="4000" b="1" dirty="0">
                <a:effectLst/>
                <a:ea typeface="Calibri" panose="020F0502020204030204" pitchFamily="34" charset="0"/>
              </a:rPr>
              <a:t>KI-Anwendungen können auch</a:t>
            </a:r>
          </a:p>
          <a:p>
            <a:pPr marL="0" indent="0">
              <a:buNone/>
            </a:pPr>
            <a:r>
              <a:rPr lang="de-AT" sz="40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positive </a:t>
            </a:r>
            <a:r>
              <a:rPr lang="de-AT" sz="40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Effekte</a:t>
            </a:r>
            <a:r>
              <a:rPr lang="de-AT" sz="40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de-AT" sz="4000" b="1" dirty="0">
                <a:effectLst/>
                <a:ea typeface="Calibri" panose="020F0502020204030204" pitchFamily="34" charset="0"/>
              </a:rPr>
              <a:t>für den </a:t>
            </a:r>
            <a:r>
              <a:rPr lang="de-AT" sz="40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Umwelt-</a:t>
            </a:r>
          </a:p>
          <a:p>
            <a:pPr marL="0" indent="0">
              <a:buNone/>
            </a:pPr>
            <a:r>
              <a:rPr lang="de-AT" sz="40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und Klimaschutz</a:t>
            </a:r>
            <a:r>
              <a:rPr lang="de-AT" sz="4000" b="1" dirty="0">
                <a:effectLst/>
                <a:ea typeface="Calibri" panose="020F0502020204030204" pitchFamily="34" charset="0"/>
              </a:rPr>
              <a:t> erzielt werden.</a:t>
            </a:r>
            <a:endParaRPr lang="de-AT" sz="4000" b="1" dirty="0"/>
          </a:p>
        </p:txBody>
      </p:sp>
    </p:spTree>
    <p:extLst>
      <p:ext uri="{BB962C8B-B14F-4D97-AF65-F5344CB8AC3E}">
        <p14:creationId xmlns:p14="http://schemas.microsoft.com/office/powerpoint/2010/main" val="66388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effectLst/>
              </a:rPr>
              <a:t>Klimaretter KI? Beispiele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06049"/>
            <a:ext cx="456885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400" b="1" dirty="0">
                <a:effectLst/>
                <a:ea typeface="Calibri" panose="020F0502020204030204" pitchFamily="34" charset="0"/>
              </a:rPr>
              <a:t>Thermostat im </a:t>
            </a:r>
            <a:r>
              <a:rPr lang="de-AT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Smart Home</a:t>
            </a:r>
            <a:r>
              <a:rPr lang="de-AT" sz="2400" b="1" dirty="0">
                <a:solidFill>
                  <a:schemeClr val="accent1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de-AT" sz="2400" dirty="0">
                <a:effectLst/>
                <a:ea typeface="Calibri" panose="020F0502020204030204" pitchFamily="34" charset="0"/>
              </a:rPr>
              <a:t>Lernt aus den Routinen der Bewohner und passt Heizperioden an die An- und Abwesenheiten an</a:t>
            </a:r>
          </a:p>
          <a:p>
            <a:pPr marL="0" indent="0">
              <a:buNone/>
            </a:pPr>
            <a:endParaRPr lang="de-AT" sz="2400" b="1" dirty="0"/>
          </a:p>
          <a:p>
            <a:pPr marL="0" indent="0">
              <a:buNone/>
            </a:pPr>
            <a:r>
              <a:rPr lang="de-AT" sz="2400" dirty="0">
                <a:effectLst/>
                <a:ea typeface="Calibri" panose="020F0502020204030204" pitchFamily="34" charset="0"/>
              </a:rPr>
              <a:t>intelligente Verknüpfung von Wetterdaten, Prognosemodellen und den tatsächlichen Heizdaten</a:t>
            </a:r>
            <a:r>
              <a:rPr lang="de-AT" sz="2400" dirty="0">
                <a:effectLst/>
              </a:rPr>
              <a:t> </a:t>
            </a:r>
            <a:endParaRPr lang="de-AT" sz="2400" b="1" dirty="0"/>
          </a:p>
        </p:txBody>
      </p:sp>
      <p:pic>
        <p:nvPicPr>
          <p:cNvPr id="1026" name="Picture 2" descr="Kostenlose Fotos zum Thema Smart home">
            <a:extLst>
              <a:ext uri="{FF2B5EF4-FFF2-40B4-BE49-F238E27FC236}">
                <a16:creationId xmlns:a16="http://schemas.microsoft.com/office/drawing/2014/main" id="{2B154B4A-9C48-6A20-D62A-347D0E77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457738"/>
            <a:ext cx="4568853" cy="304590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1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effectLst/>
              </a:rPr>
              <a:t>Klimaretter KI? Beispiele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43595"/>
            <a:ext cx="456885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Spurhalteassistent</a:t>
            </a:r>
            <a:r>
              <a:rPr lang="de-AT" b="1" dirty="0">
                <a:effectLst/>
              </a:rPr>
              <a:t> beim Autofahren</a:t>
            </a:r>
          </a:p>
          <a:p>
            <a:pPr marL="0" indent="0">
              <a:buNone/>
            </a:pPr>
            <a:endParaRPr lang="de-AT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dirty="0">
                <a:effectLst/>
                <a:ea typeface="Calibri" panose="020F0502020204030204" pitchFamily="34" charset="0"/>
              </a:rPr>
              <a:t>Rentiert sich energetisch bereits, wenn durch den Assistenten kein Unfall gebaut wird</a:t>
            </a:r>
            <a:endParaRPr lang="de-AT" b="1" dirty="0"/>
          </a:p>
        </p:txBody>
      </p:sp>
      <p:pic>
        <p:nvPicPr>
          <p:cNvPr id="2052" name="Picture 4" descr="person's hand on steering wheel">
            <a:extLst>
              <a:ext uri="{FF2B5EF4-FFF2-40B4-BE49-F238E27FC236}">
                <a16:creationId xmlns:a16="http://schemas.microsoft.com/office/drawing/2014/main" id="{73C91674-7859-4115-F13F-E9873ECE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2343595"/>
            <a:ext cx="4919873" cy="327183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9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effectLst/>
              </a:rPr>
              <a:t>Klimaretter KI? Beispiele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1" y="1904873"/>
            <a:ext cx="456885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400" b="1" dirty="0">
                <a:effectLst/>
                <a:ea typeface="Calibri" panose="020F0502020204030204" pitchFamily="34" charset="0"/>
              </a:rPr>
              <a:t>smarte </a:t>
            </a:r>
            <a:r>
              <a:rPr lang="de-AT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Verkehrssteuerung</a:t>
            </a:r>
            <a:r>
              <a:rPr lang="de-AT" sz="2400" b="1" dirty="0">
                <a:effectLst/>
                <a:ea typeface="Calibri" panose="020F0502020204030204" pitchFamily="34" charset="0"/>
              </a:rPr>
              <a:t> </a:t>
            </a:r>
            <a:endParaRPr lang="de-AT" sz="2400" b="1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2000" dirty="0">
                <a:effectLst/>
                <a:ea typeface="Calibri" panose="020F0502020204030204" pitchFamily="34" charset="0"/>
              </a:rPr>
              <a:t>Verkehrsfluss </a:t>
            </a:r>
            <a:r>
              <a:rPr lang="de-AT" sz="2000" dirty="0">
                <a:ea typeface="Calibri" panose="020F0502020204030204" pitchFamily="34" charset="0"/>
              </a:rPr>
              <a:t>mittels </a:t>
            </a:r>
            <a:r>
              <a:rPr lang="de-AT" sz="2000" dirty="0">
                <a:effectLst/>
                <a:ea typeface="Calibri" panose="020F0502020204030204" pitchFamily="34" charset="0"/>
              </a:rPr>
              <a:t>Mobilfunkdaten </a:t>
            </a:r>
            <a:r>
              <a:rPr lang="de-AT" sz="2000" dirty="0">
                <a:ea typeface="Calibri" panose="020F0502020204030204" pitchFamily="34" charset="0"/>
              </a:rPr>
              <a:t>messen, um </a:t>
            </a:r>
            <a:r>
              <a:rPr lang="de-AT" sz="2000" b="1" dirty="0">
                <a:ea typeface="Calibri" panose="020F0502020204030204" pitchFamily="34" charset="0"/>
              </a:rPr>
              <a:t>Stau zu vermeiden</a:t>
            </a:r>
            <a:r>
              <a:rPr lang="de-AT" sz="2000" dirty="0">
                <a:ea typeface="Calibri" panose="020F0502020204030204" pitchFamily="34" charset="0"/>
              </a:rPr>
              <a:t> </a:t>
            </a:r>
            <a:r>
              <a:rPr lang="de-AT" sz="2000" dirty="0">
                <a:effectLst/>
                <a:ea typeface="Calibri" panose="020F0502020204030204" pitchFamily="34" charset="0"/>
              </a:rPr>
              <a:t>werden und an betroffene Fahrer*innen zu senden</a:t>
            </a:r>
          </a:p>
          <a:p>
            <a:pPr marL="0" indent="0">
              <a:buNone/>
            </a:pPr>
            <a:endParaRPr lang="de-AT" sz="20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2000" b="1" dirty="0">
                <a:effectLst/>
                <a:ea typeface="Calibri" panose="020F0502020204030204" pitchFamily="34" charset="0"/>
              </a:rPr>
              <a:t>Ampelsteuerungen</a:t>
            </a:r>
            <a:r>
              <a:rPr lang="de-AT" sz="2000" dirty="0">
                <a:effectLst/>
                <a:ea typeface="Calibri" panose="020F0502020204030204" pitchFamily="34" charset="0"/>
              </a:rPr>
              <a:t> und </a:t>
            </a:r>
            <a:r>
              <a:rPr lang="de-AT" sz="2000" b="1" dirty="0">
                <a:effectLst/>
                <a:ea typeface="Calibri" panose="020F0502020204030204" pitchFamily="34" charset="0"/>
              </a:rPr>
              <a:t>Geschwindigkeitsregelungen</a:t>
            </a:r>
            <a:r>
              <a:rPr lang="de-AT" sz="2000" dirty="0">
                <a:effectLst/>
                <a:ea typeface="Calibri" panose="020F0502020204030204" pitchFamily="34" charset="0"/>
              </a:rPr>
              <a:t> durch KI-Systeme steuern um Energie z</a:t>
            </a:r>
            <a:r>
              <a:rPr lang="de-AT" sz="2000" dirty="0">
                <a:ea typeface="Calibri" panose="020F0502020204030204" pitchFamily="34" charset="0"/>
              </a:rPr>
              <a:t>u sparen</a:t>
            </a:r>
            <a:r>
              <a:rPr lang="de-AT" sz="2000" dirty="0">
                <a:effectLst/>
              </a:rPr>
              <a:t> </a:t>
            </a:r>
            <a:endParaRPr lang="de-AT" sz="20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AT" sz="2000" b="1" dirty="0"/>
          </a:p>
        </p:txBody>
      </p:sp>
      <p:pic>
        <p:nvPicPr>
          <p:cNvPr id="3076" name="Picture 4" descr="Kostenlose Fotos zum Thema Zukunft">
            <a:extLst>
              <a:ext uri="{FF2B5EF4-FFF2-40B4-BE49-F238E27FC236}">
                <a16:creationId xmlns:a16="http://schemas.microsoft.com/office/drawing/2014/main" id="{F5FF292C-D541-D018-A025-65ADA18E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56" y="2081036"/>
            <a:ext cx="4958997" cy="3295826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4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effectLst/>
              </a:rPr>
              <a:t>Klimaretter KI? Beispiele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43595"/>
            <a:ext cx="491987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400" b="1" dirty="0">
                <a:ea typeface="Calibri" panose="020F0502020204030204" pitchFamily="34" charset="0"/>
              </a:rPr>
              <a:t>D</a:t>
            </a:r>
            <a:r>
              <a:rPr lang="de-AT" sz="2400" b="1" dirty="0">
                <a:effectLst/>
                <a:ea typeface="Calibri" panose="020F0502020204030204" pitchFamily="34" charset="0"/>
              </a:rPr>
              <a:t>as intelligente Steuerungs-system </a:t>
            </a:r>
            <a:r>
              <a:rPr lang="de-AT" sz="24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Deepmind</a:t>
            </a:r>
            <a:r>
              <a:rPr lang="de-AT" sz="2400" b="1" dirty="0">
                <a:effectLst/>
                <a:ea typeface="Calibri" panose="020F0502020204030204" pitchFamily="34" charset="0"/>
              </a:rPr>
              <a:t> von </a:t>
            </a:r>
            <a:r>
              <a:rPr lang="de-AT" sz="2400" b="1" dirty="0">
                <a:effectLst/>
              </a:rPr>
              <a:t> </a:t>
            </a:r>
            <a:r>
              <a:rPr lang="de-AT" sz="2400" b="1" dirty="0">
                <a:effectLst/>
                <a:ea typeface="Calibri" panose="020F0502020204030204" pitchFamily="34" charset="0"/>
              </a:rPr>
              <a:t>Google </a:t>
            </a:r>
          </a:p>
          <a:p>
            <a:pPr marL="0" indent="0">
              <a:buNone/>
            </a:pPr>
            <a:endParaRPr lang="de-AT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2000" dirty="0">
                <a:ea typeface="Calibri" panose="020F0502020204030204" pitchFamily="34" charset="0"/>
              </a:rPr>
              <a:t>Reduziert </a:t>
            </a:r>
            <a:r>
              <a:rPr lang="de-AT" sz="2000" dirty="0">
                <a:effectLst/>
                <a:ea typeface="Calibri" panose="020F0502020204030204" pitchFamily="34" charset="0"/>
              </a:rPr>
              <a:t>Energieverbrauch um 40%</a:t>
            </a:r>
          </a:p>
          <a:p>
            <a:pPr marL="0" indent="0">
              <a:buNone/>
            </a:pPr>
            <a:endParaRPr lang="de-AT" sz="20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2000" dirty="0">
                <a:effectLst/>
                <a:ea typeface="Calibri" panose="020F0502020204030204" pitchFamily="34" charset="0"/>
              </a:rPr>
              <a:t>Analyse der Kühlsysteme, um Luftdruck oder Temperatur zu messen </a:t>
            </a:r>
            <a:endParaRPr lang="de-AT" sz="2000" dirty="0">
              <a:ea typeface="Calibri" panose="020F0502020204030204" pitchFamily="34" charset="0"/>
            </a:endParaRPr>
          </a:p>
        </p:txBody>
      </p:sp>
      <p:pic>
        <p:nvPicPr>
          <p:cNvPr id="4100" name="Picture 4" descr="Kostenlose Fotos zum Thema Rechenzentrum">
            <a:extLst>
              <a:ext uri="{FF2B5EF4-FFF2-40B4-BE49-F238E27FC236}">
                <a16:creationId xmlns:a16="http://schemas.microsoft.com/office/drawing/2014/main" id="{145FD019-07D3-6311-14A5-53D33D55B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74" y="2611818"/>
            <a:ext cx="5262529" cy="296017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effectLst/>
              </a:rPr>
              <a:t>Klimaretter KI? Beispiele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43595"/>
            <a:ext cx="491987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Smart Farming</a:t>
            </a:r>
            <a:r>
              <a:rPr lang="de-AT" b="1" dirty="0">
                <a:solidFill>
                  <a:schemeClr val="accent1"/>
                </a:solidFill>
                <a:effectLst/>
              </a:rPr>
              <a:t> </a:t>
            </a:r>
            <a:endParaRPr lang="de-AT" b="1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2000" dirty="0">
                <a:effectLst/>
                <a:ea typeface="Calibri" panose="020F0502020204030204" pitchFamily="34" charset="0"/>
              </a:rPr>
              <a:t>Dünger und Pflanzenschutzmittel können mithilfe einer KI punktgenau verwendet </a:t>
            </a:r>
            <a:r>
              <a:rPr lang="de-AT" sz="2000" dirty="0">
                <a:ea typeface="Calibri" panose="020F0502020204030204" pitchFamily="34" charset="0"/>
              </a:rPr>
              <a:t>werden</a:t>
            </a:r>
          </a:p>
          <a:p>
            <a:pPr marL="0" indent="0">
              <a:buNone/>
            </a:pPr>
            <a:endParaRPr lang="de-AT" sz="20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2000" dirty="0">
                <a:ea typeface="Calibri" panose="020F0502020204030204" pitchFamily="34" charset="0"/>
              </a:rPr>
              <a:t>Effiziente Feldarbeit und Ernte</a:t>
            </a:r>
          </a:p>
          <a:p>
            <a:pPr marL="0" indent="0">
              <a:buNone/>
            </a:pPr>
            <a:endParaRPr lang="de-AT" sz="20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sz="2000" dirty="0">
                <a:effectLst/>
                <a:ea typeface="Calibri" panose="020F0502020204030204" pitchFamily="34" charset="0"/>
              </a:rPr>
              <a:t>weniger Pestizide, genauerer Einsatz von landwirtschaftlichen Geräten</a:t>
            </a:r>
            <a:r>
              <a:rPr lang="de-AT" sz="2000" dirty="0">
                <a:effectLst/>
              </a:rPr>
              <a:t> </a:t>
            </a:r>
            <a:endParaRPr lang="de-AT" sz="2000" dirty="0">
              <a:ea typeface="Calibri" panose="020F0502020204030204" pitchFamily="34" charset="0"/>
            </a:endParaRPr>
          </a:p>
        </p:txBody>
      </p:sp>
      <p:pic>
        <p:nvPicPr>
          <p:cNvPr id="5122" name="Picture 2" descr="Kostenlose Fotos zum Thema Paprika">
            <a:extLst>
              <a:ext uri="{FF2B5EF4-FFF2-40B4-BE49-F238E27FC236}">
                <a16:creationId xmlns:a16="http://schemas.microsoft.com/office/drawing/2014/main" id="{92C4D752-8A12-2D31-C295-BB054F78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30" y="2343595"/>
            <a:ext cx="5024437" cy="334962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0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BAF45-48B0-A3A8-9EC0-C42EF962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134" y="2859341"/>
            <a:ext cx="9807129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Praktischer Input</a:t>
            </a:r>
            <a:br>
              <a:rPr lang="de-DE" dirty="0"/>
            </a:br>
            <a:r>
              <a:rPr lang="de-DE" dirty="0"/>
              <a:t>Ideenlabor </a:t>
            </a:r>
            <a:r>
              <a:rPr lang="de-DE" dirty="0">
                <a:solidFill>
                  <a:schemeClr val="accent1"/>
                </a:solidFill>
              </a:rPr>
              <a:t>„Green AI“ </a:t>
            </a:r>
            <a:br>
              <a:rPr lang="de-DE" dirty="0"/>
            </a:br>
            <a:br>
              <a:rPr lang="de-DE" dirty="0"/>
            </a:br>
            <a:r>
              <a:rPr lang="de-DE" sz="3600" dirty="0"/>
              <a:t>Entwicklung einer intelligenten Anwendung, um Energie zu sparen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623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242</Words>
  <Application>Microsoft Macintosh PowerPoint</Application>
  <PresentationFormat>Breitbild</PresentationFormat>
  <Paragraphs>40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Office</vt:lpstr>
      <vt:lpstr>KI und Umwelt Klimaretter KI?</vt:lpstr>
      <vt:lpstr>Klimaretter KI?</vt:lpstr>
      <vt:lpstr>Klimaretter KI?</vt:lpstr>
      <vt:lpstr>Klimaretter KI? Beispiele</vt:lpstr>
      <vt:lpstr>Klimaretter KI? Beispiele</vt:lpstr>
      <vt:lpstr>Klimaretter KI? Beispiele</vt:lpstr>
      <vt:lpstr>Klimaretter KI? Beispiele</vt:lpstr>
      <vt:lpstr>Klimaretter KI? Beispiele</vt:lpstr>
      <vt:lpstr>Praktischer Input Ideenlabor „Green AI“   Entwicklung einer intelligenten Anwendung, um Energie zu sparen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und Umwelt Klimaretter KI?</dc:title>
  <dc:creator>Petra W</dc:creator>
  <cp:lastModifiedBy>Petra W</cp:lastModifiedBy>
  <cp:revision>1</cp:revision>
  <dcterms:created xsi:type="dcterms:W3CDTF">2022-10-09T18:42:08Z</dcterms:created>
  <dcterms:modified xsi:type="dcterms:W3CDTF">2022-10-09T19:34:06Z</dcterms:modified>
</cp:coreProperties>
</file>