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81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113381"/>
            <a:ext cx="7878653" cy="3563966"/>
          </a:xfrm>
        </p:spPr>
        <p:txBody>
          <a:bodyPr>
            <a:normAutofit/>
          </a:bodyPr>
          <a:lstStyle/>
          <a:p>
            <a:r>
              <a:rPr lang="de-AT" b="1" dirty="0">
                <a:effectLst/>
                <a:ea typeface="Calibri" panose="020F0502020204030204" pitchFamily="34" charset="0"/>
              </a:rPr>
              <a:t>Ideenlabor </a:t>
            </a:r>
            <a:br>
              <a:rPr lang="de-AT" b="1" dirty="0">
                <a:effectLst/>
                <a:ea typeface="Calibri" panose="020F0502020204030204" pitchFamily="34" charset="0"/>
              </a:rPr>
            </a:br>
            <a:r>
              <a:rPr lang="de-AT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„Green AI“</a:t>
            </a:r>
            <a:endParaRPr lang="de-DE" sz="23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DE67F-D2BA-D377-83EF-D8E472B6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effectLst/>
                <a:ea typeface="Calibri" panose="020F0502020204030204" pitchFamily="34" charset="0"/>
              </a:rPr>
              <a:t>Brainstorming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21C46-F758-A33F-3945-12BB9027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528"/>
            <a:ext cx="10515599" cy="14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ea typeface="Calibri" panose="020F0502020204030204" pitchFamily="34" charset="0"/>
              </a:rPr>
              <a:t>S</a:t>
            </a:r>
            <a:r>
              <a:rPr lang="de-AT" sz="2400" dirty="0">
                <a:effectLst/>
                <a:ea typeface="Calibri" panose="020F0502020204030204" pitchFamily="34" charset="0"/>
              </a:rPr>
              <a:t>precht über die von euch </a:t>
            </a:r>
            <a:r>
              <a:rPr lang="de-AT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gesammelten umweltschonenden Maßnahmen </a:t>
            </a:r>
            <a:r>
              <a:rPr lang="de-AT" sz="2400" dirty="0">
                <a:effectLst/>
                <a:ea typeface="Calibri" panose="020F0502020204030204" pitchFamily="34" charset="0"/>
              </a:rPr>
              <a:t>und </a:t>
            </a:r>
            <a:r>
              <a:rPr lang="de-AT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Praxisbeispiele zu umweltfreundlichen KI-Anwendungen</a:t>
            </a:r>
            <a:r>
              <a:rPr lang="de-AT" sz="2400" b="1" dirty="0">
                <a:solidFill>
                  <a:schemeClr val="accent1"/>
                </a:solidFill>
                <a:effectLst/>
              </a:rPr>
              <a:t> </a:t>
            </a:r>
            <a:r>
              <a:rPr lang="de-AT" sz="2400" dirty="0">
                <a:effectLst/>
                <a:ea typeface="Calibri" panose="020F0502020204030204" pitchFamily="34" charset="0"/>
              </a:rPr>
              <a:t>in euren Teams</a:t>
            </a:r>
          </a:p>
          <a:p>
            <a:pPr marL="0" indent="0">
              <a:buNone/>
            </a:pP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A0557-9059-3FBB-3813-E0DAD323350C}"/>
              </a:ext>
            </a:extLst>
          </p:cNvPr>
          <p:cNvSpPr txBox="1"/>
          <p:nvPr/>
        </p:nvSpPr>
        <p:spPr>
          <a:xfrm>
            <a:off x="838201" y="3429000"/>
            <a:ext cx="4294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AT" sz="2400" dirty="0">
                <a:latin typeface="Poppins" pitchFamily="2" charset="77"/>
                <a:cs typeface="Poppins" pitchFamily="2" charset="77"/>
              </a:rPr>
              <a:t>Macht eine </a:t>
            </a:r>
            <a:r>
              <a:rPr lang="de-AT" sz="24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Top 3 Liste 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und entscheidet euch schließlich für einen Bereich bzw. eine Problemstellung für die ihr selbst </a:t>
            </a:r>
            <a:r>
              <a:rPr lang="de-AT" sz="24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ein Programm/eine App </a:t>
            </a:r>
            <a:r>
              <a:rPr lang="de-AT" sz="2400" dirty="0">
                <a:latin typeface="Poppins" pitchFamily="2" charset="77"/>
                <a:cs typeface="Poppins" pitchFamily="2" charset="77"/>
              </a:rPr>
              <a:t>entwickeln wollt</a:t>
            </a:r>
            <a:endParaRPr lang="de-DE" sz="2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050" name="Picture 2" descr="woman in blue denim jacket holding yellow sticky notes">
            <a:extLst>
              <a:ext uri="{FF2B5EF4-FFF2-40B4-BE49-F238E27FC236}">
                <a16:creationId xmlns:a16="http://schemas.microsoft.com/office/drawing/2014/main" id="{D55404B9-EEDC-1F7F-7B7A-53A676C5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375673"/>
            <a:ext cx="4673637" cy="31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8515-0C6E-596D-2063-C026A18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effectLst/>
                <a:ea typeface="Calibri" panose="020F0502020204030204" pitchFamily="34" charset="0"/>
              </a:rPr>
              <a:t>Spezifizierung </a:t>
            </a:r>
            <a:endParaRPr lang="de-DE" sz="8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0AB2D-4947-CAE7-E77F-6B5C940D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89275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effectLst/>
                <a:ea typeface="Calibri" panose="020F0502020204030204" pitchFamily="34" charset="0"/>
              </a:rPr>
              <a:t>Überlegt euch, was  genau das 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Ziel eurer Anwendung</a:t>
            </a:r>
            <a:r>
              <a:rPr lang="de-AT" sz="2400" dirty="0">
                <a:effectLst/>
                <a:ea typeface="Calibri" panose="020F0502020204030204" pitchFamily="34" charset="0"/>
              </a:rPr>
              <a:t> sein soll und welche Funktionen sie können soll. Schreibt alle Punkte auf, die zu berücksichtigen sind.</a:t>
            </a:r>
          </a:p>
          <a:p>
            <a:pPr marL="0" indent="0">
              <a:buNone/>
            </a:pPr>
            <a:endParaRPr lang="de-AT" sz="2400" dirty="0"/>
          </a:p>
          <a:p>
            <a:r>
              <a:rPr lang="de-AT" sz="2400" dirty="0">
                <a:effectLst/>
                <a:ea typeface="Calibri" panose="020F0502020204030204" pitchFamily="34" charset="0"/>
              </a:rPr>
              <a:t>Welches Ziel hat deine App? Was genau soll sie tun? Wie kann die Idee funktionieren?</a:t>
            </a:r>
          </a:p>
          <a:p>
            <a:r>
              <a:rPr lang="de-AT" sz="2400" dirty="0">
                <a:effectLst/>
                <a:ea typeface="Calibri" panose="020F0502020204030204" pitchFamily="34" charset="0"/>
              </a:rPr>
              <a:t>Wie wirst du deine App ansprechend für deine Nutzer*innen machen?</a:t>
            </a:r>
          </a:p>
          <a:p>
            <a:r>
              <a:rPr lang="de-AT" sz="2400" dirty="0">
                <a:effectLst/>
                <a:ea typeface="Calibri" panose="020F0502020204030204" pitchFamily="34" charset="0"/>
              </a:rPr>
              <a:t>Was nimmst du dir vor? Welches Problem soll deine App zu lösen helfen?</a:t>
            </a:r>
          </a:p>
          <a:p>
            <a:pPr marL="0" indent="0">
              <a:buNone/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9903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79ADF-402B-8694-F5A1-92DB7CA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B0DBE3-039B-88D1-02E3-6F6207FB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Überlegt euch einen </a:t>
            </a:r>
            <a:r>
              <a:rPr lang="de-DE" b="1" dirty="0">
                <a:solidFill>
                  <a:schemeClr val="accent1"/>
                </a:solidFill>
              </a:rPr>
              <a:t>Projektnamen</a:t>
            </a:r>
            <a:r>
              <a:rPr lang="de-DE" dirty="0"/>
              <a:t>, </a:t>
            </a:r>
            <a:r>
              <a:rPr lang="de-DE" dirty="0" err="1"/>
              <a:t>designed</a:t>
            </a:r>
            <a:r>
              <a:rPr lang="de-DE" dirty="0"/>
              <a:t> ein </a:t>
            </a:r>
            <a:r>
              <a:rPr lang="de-DE" b="1" dirty="0">
                <a:solidFill>
                  <a:schemeClr val="accent1"/>
                </a:solidFill>
              </a:rPr>
              <a:t>Logo</a:t>
            </a:r>
            <a:r>
              <a:rPr lang="de-DE" dirty="0"/>
              <a:t> und macht </a:t>
            </a:r>
            <a:r>
              <a:rPr lang="de-DE" b="1" dirty="0">
                <a:solidFill>
                  <a:schemeClr val="accent1"/>
                </a:solidFill>
              </a:rPr>
              <a:t>Skizzen</a:t>
            </a:r>
            <a:r>
              <a:rPr lang="de-DE" dirty="0"/>
              <a:t>, wie das Programm aussehen könnte.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Free Notebook Beside the Iphone on Table Stock Photo">
            <a:extLst>
              <a:ext uri="{FF2B5EF4-FFF2-40B4-BE49-F238E27FC236}">
                <a16:creationId xmlns:a16="http://schemas.microsoft.com/office/drawing/2014/main" id="{7A0EA361-E741-55C6-4790-5E4203DD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8350"/>
            <a:ext cx="4776788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33DC18-F268-1E1C-3CFC-AD814A31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6620" r="21461"/>
          <a:stretch/>
        </p:blipFill>
        <p:spPr bwMode="auto">
          <a:xfrm>
            <a:off x="6096000" y="3308350"/>
            <a:ext cx="4435608" cy="3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2B246-4A5A-6782-DB8F-DB5C1B5D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 im World Café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9DDB85-CB3D-68A9-2496-CB7F58FC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>
            <a:normAutofit fontScale="92500"/>
          </a:bodyPr>
          <a:lstStyle/>
          <a:p>
            <a:r>
              <a:rPr lang="de-DE" dirty="0"/>
              <a:t>Ein Gruppenmitglied bleibt als </a:t>
            </a:r>
            <a:r>
              <a:rPr lang="de-DE" b="1" dirty="0">
                <a:solidFill>
                  <a:schemeClr val="accent1"/>
                </a:solidFill>
              </a:rPr>
              <a:t>Moderator*in </a:t>
            </a:r>
            <a:r>
              <a:rPr lang="de-DE" dirty="0"/>
              <a:t>an eurem Tisch sitzen. </a:t>
            </a:r>
          </a:p>
          <a:p>
            <a:r>
              <a:rPr lang="de-DE" dirty="0"/>
              <a:t>Die </a:t>
            </a:r>
            <a:r>
              <a:rPr lang="de-DE" b="1" dirty="0">
                <a:solidFill>
                  <a:schemeClr val="accent1"/>
                </a:solidFill>
              </a:rPr>
              <a:t>anderen Gruppenmitglieder </a:t>
            </a:r>
            <a:r>
              <a:rPr lang="de-DE" dirty="0"/>
              <a:t>setzen sich für die vorgegebene Zeit </a:t>
            </a:r>
            <a:r>
              <a:rPr lang="de-DE" b="1" dirty="0">
                <a:solidFill>
                  <a:schemeClr val="accent1"/>
                </a:solidFill>
              </a:rPr>
              <a:t>an den Tisch einer anderen Projektgruppe</a:t>
            </a:r>
          </a:p>
          <a:p>
            <a:r>
              <a:rPr lang="de-DE" b="1" dirty="0">
                <a:solidFill>
                  <a:schemeClr val="accent1"/>
                </a:solidFill>
              </a:rPr>
              <a:t>Sprecht über das Projekt </a:t>
            </a:r>
            <a:r>
              <a:rPr lang="de-DE" dirty="0"/>
              <a:t>am Tisch, gebt Feedback, stellt Fragen, macht Skizzen und Vorschläge auf den Papieren</a:t>
            </a:r>
          </a:p>
        </p:txBody>
      </p:sp>
      <p:pic>
        <p:nvPicPr>
          <p:cNvPr id="3074" name="Picture 2" descr="Free Photo of Women at the Meeting Stock Photo">
            <a:extLst>
              <a:ext uri="{FF2B5EF4-FFF2-40B4-BE49-F238E27FC236}">
                <a16:creationId xmlns:a16="http://schemas.microsoft.com/office/drawing/2014/main" id="{F089FE22-6D40-3D31-3D0C-16DC76E6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1825625"/>
            <a:ext cx="3116261" cy="43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DFA20-CA7B-A2AB-4715-56175ACC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Überarbeitung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DAA6B-FAF4-155D-A1A4-76B0D4B3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11337"/>
            <a:ext cx="96934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chemeClr val="accent1"/>
                </a:solidFill>
              </a:rPr>
              <a:t>Besprecht</a:t>
            </a:r>
            <a:r>
              <a:rPr lang="de-DE" sz="3200" dirty="0"/>
              <a:t> das gesammelte Feedback für euer Projekt und überlegt, welche der </a:t>
            </a:r>
            <a:r>
              <a:rPr lang="de-DE" sz="3200" b="1" dirty="0">
                <a:solidFill>
                  <a:schemeClr val="accent1"/>
                </a:solidFill>
              </a:rPr>
              <a:t>Vorschläge</a:t>
            </a:r>
            <a:r>
              <a:rPr lang="de-DE" sz="3200" dirty="0"/>
              <a:t> ihr wie in euer Projekt miteinbeziehen wollt.</a:t>
            </a:r>
          </a:p>
        </p:txBody>
      </p:sp>
    </p:spTree>
    <p:extLst>
      <p:ext uri="{BB962C8B-B14F-4D97-AF65-F5344CB8AC3E}">
        <p14:creationId xmlns:p14="http://schemas.microsoft.com/office/powerpoint/2010/main" val="347631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B06A1-7AE8-AC75-4E91-99C64755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Finale Präsentation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F6115-47BA-5D34-FA37-664A2263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Wählt einen oder zwei Sprecher*innen aus und präsentiert eure Projekte im Plenum</a:t>
            </a:r>
          </a:p>
          <a:p>
            <a:endParaRPr lang="de-DE" dirty="0"/>
          </a:p>
          <a:p>
            <a:r>
              <a:rPr lang="de-DE" dirty="0"/>
              <a:t>Erklärt eure Idee, wo es Schwierigkeiten gab, welches Feedback ihr miteingebaut habt und welches nicht (auch warum ihr manches nicht miteinbezogen habt). </a:t>
            </a:r>
          </a:p>
        </p:txBody>
      </p:sp>
      <p:pic>
        <p:nvPicPr>
          <p:cNvPr id="7" name="Grafik 6" descr="Lehrer Silhouette">
            <a:extLst>
              <a:ext uri="{FF2B5EF4-FFF2-40B4-BE49-F238E27FC236}">
                <a16:creationId xmlns:a16="http://schemas.microsoft.com/office/drawing/2014/main" id="{26A72078-B5AA-E7F1-7169-C51B200E9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664" y="5008893"/>
            <a:ext cx="1536479" cy="15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259</Words>
  <Application>Microsoft Macintosh PowerPoint</Application>
  <PresentationFormat>Breitbild</PresentationFormat>
  <Paragraphs>22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Ideenlabor  „Green AI“</vt:lpstr>
      <vt:lpstr>Brainstorming</vt:lpstr>
      <vt:lpstr>Spezifizierung </vt:lpstr>
      <vt:lpstr>Design</vt:lpstr>
      <vt:lpstr>Präsentation im World Café</vt:lpstr>
      <vt:lpstr>Überarbeitung</vt:lpstr>
      <vt:lpstr>Finale Präsentation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Ideenlabor  „Green AI“</dc:title>
  <dc:creator>Petra W</dc:creator>
  <cp:lastModifiedBy>Petra W</cp:lastModifiedBy>
  <cp:revision>1</cp:revision>
  <dcterms:created xsi:type="dcterms:W3CDTF">2022-10-09T19:41:57Z</dcterms:created>
  <dcterms:modified xsi:type="dcterms:W3CDTF">2022-10-09T20:05:36Z</dcterms:modified>
</cp:coreProperties>
</file>