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537"/>
  </p:normalViewPr>
  <p:slideViewPr>
    <p:cSldViewPr snapToGrid="0" snapToObjects="1">
      <p:cViewPr varScale="1">
        <p:scale>
          <a:sx n="90" d="100"/>
          <a:sy n="90" d="100"/>
        </p:scale>
        <p:origin x="23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D0596E0-E4BB-2F4F-9103-30D6CA6D2C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4852" y="-10537"/>
            <a:ext cx="9693408" cy="6858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C350FD5-98AC-F24A-B1B2-3BE53C7873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01" y="4499338"/>
            <a:ext cx="981320" cy="981320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7F3EC346-3EB5-784D-9E16-6CFB6ABCD6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12324" y="5828419"/>
            <a:ext cx="3116111" cy="9379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35848-7951-8743-BE01-0D2DA1C28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535" y="1393797"/>
            <a:ext cx="7878653" cy="3563966"/>
          </a:xfrm>
        </p:spPr>
        <p:txBody>
          <a:bodyPr anchor="b"/>
          <a:lstStyle>
            <a:lvl1pPr algn="ctr">
              <a:defRPr sz="60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FF0B17-0E63-1B40-B625-4C8D0DBB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2A50A21-B092-A347-BEBF-1739ECD4CF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66330" y="5826416"/>
            <a:ext cx="1406923" cy="937948"/>
          </a:xfrm>
          <a:prstGeom prst="rect">
            <a:avLst/>
          </a:prstGeom>
        </p:spPr>
      </p:pic>
      <p:pic>
        <p:nvPicPr>
          <p:cNvPr id="15" name="Grafik 14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8B291F4D-3163-EE4A-8611-40F120FBFE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3841" y="5586413"/>
            <a:ext cx="1315704" cy="481642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00BFE2D-2317-0440-8DF7-7D97DE14030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689" y="6239832"/>
            <a:ext cx="1894989" cy="481643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B7A50DD-5D90-534C-8151-A7CA4E9BD7A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8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D6AD379-7819-EF4E-8233-B29E9C389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55852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6C9C6C-7D01-AE46-8451-D3E9E283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505" y="363537"/>
            <a:ext cx="8961120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B93AE1-4AA6-8E43-9150-7D8D9F648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11954" y="1771205"/>
            <a:ext cx="8714671" cy="4351338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AA23C2-2F02-5D46-896D-AC62A0F79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04.08.22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9B5143-2F2B-6C47-B75B-38BE94AB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A8CE72-22FA-EE40-89C2-914D6B5E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69E8B5E5-287E-7F42-831F-A126B05E51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207" y="228600"/>
            <a:ext cx="1315704" cy="69187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B77F33C-BEDC-924B-AB9D-1CCFD3F28C77}"/>
              </a:ext>
            </a:extLst>
          </p:cNvPr>
          <p:cNvSpPr/>
          <p:nvPr userDrawn="1"/>
        </p:nvSpPr>
        <p:spPr>
          <a:xfrm>
            <a:off x="1085088" y="5266944"/>
            <a:ext cx="280416" cy="6217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032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78A0322-74D9-E44A-B342-C556A7056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558528" cy="6858000"/>
          </a:xfrm>
          <a:prstGeom prst="rect">
            <a:avLst/>
          </a:prstGeom>
        </p:spPr>
      </p:pic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0507D15-D788-E148-9BA5-6529D9219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D9E6562-3541-6D41-B604-F75D81D07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DBF76F-67FE-A945-8C84-ABE15634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04.08.22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2DCE4D-AFB2-E24B-A575-4F45B394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35B5CD-3CF1-A947-9A98-A7220AE5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E6FDDD73-2BC0-E140-AF8F-9FDF522E61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1078480" y="5776676"/>
            <a:ext cx="1315704" cy="69187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F2BA0B5-CCA0-ED4C-A7EA-D405EE4F09E5}"/>
              </a:ext>
            </a:extLst>
          </p:cNvPr>
          <p:cNvSpPr/>
          <p:nvPr userDrawn="1"/>
        </p:nvSpPr>
        <p:spPr>
          <a:xfrm>
            <a:off x="1060704" y="5266944"/>
            <a:ext cx="292608" cy="5974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319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1E346B4-F77E-F243-91E3-931B1D51FD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B91EB3-149D-F34D-9453-0B298FAC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70" y="365125"/>
            <a:ext cx="9807129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487B07-1D84-8A49-A163-8109574E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93408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F037FC-80A0-1645-A321-E8DB70EB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04.08.22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D18281-EBE8-8E4B-87B1-FF34B3E9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C7D3F3-D35C-204D-9D7C-956D5659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2F03526-3269-4343-A8FB-199640CAF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966" y="35948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6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6261C23-90E1-6949-A8FC-667089A62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564"/>
          <a:stretch/>
        </p:blipFill>
        <p:spPr>
          <a:xfrm>
            <a:off x="0" y="-511444"/>
            <a:ext cx="12192000" cy="7369443"/>
          </a:xfrm>
          <a:prstGeom prst="rect">
            <a:avLst/>
          </a:prstGeom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1D92DE7-59A9-DC42-8407-DF1FC81222D4}"/>
              </a:ext>
            </a:extLst>
          </p:cNvPr>
          <p:cNvSpPr/>
          <p:nvPr userDrawn="1"/>
        </p:nvSpPr>
        <p:spPr>
          <a:xfrm>
            <a:off x="645870" y="949325"/>
            <a:ext cx="10515599" cy="4510087"/>
          </a:xfrm>
          <a:prstGeom prst="roundRect">
            <a:avLst/>
          </a:prstGeom>
          <a:solidFill>
            <a:schemeClr val="bg1">
              <a:alpha val="70309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DF437B-124A-4F41-B3E5-1B509958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0"/>
            <a:ext cx="9645004" cy="3554413"/>
          </a:xfrm>
        </p:spPr>
        <p:txBody>
          <a:bodyPr anchor="b"/>
          <a:lstStyle>
            <a:lvl1pPr>
              <a:defRPr sz="6000"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6980F3-AC60-4C4D-AA10-EE5175D6A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A9A361-FD8E-DE40-9310-43D069ED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04.08.22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DB302D-0E2C-9F4E-AD53-B5F84C9F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482FB9-1F13-0440-8751-82AA6F23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C4C0E1-76A1-7045-A770-E28B51BC7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351" y="-10882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A918594-422A-3046-B15B-1CFF09991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E18E06-AC08-2C45-B44D-D2E3DE141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054" y="365125"/>
            <a:ext cx="9782745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58D1AD-7C63-AC4C-9B8A-77E140EF4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58F2E8-EA65-CA49-B96C-54F98414E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5E802A-8C0D-094A-8185-8B91C80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04.08.22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4E1643-9DE5-C14F-9277-05A5DE1B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C30443-B971-BC43-B958-978EE87B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37F6A253-54A2-9D4D-8FD7-A2C924EA47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3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3313149-DFE5-ED41-BDA0-125A9E314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5DBC076-01E6-094B-B3D7-8A7C4645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979" y="365125"/>
            <a:ext cx="8786566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6D1774-A6F6-5B44-9063-74511DB69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703064" cy="823912"/>
          </a:xfrm>
        </p:spPr>
        <p:txBody>
          <a:bodyPr anchor="b"/>
          <a:lstStyle>
            <a:lvl1pPr marL="0" indent="0">
              <a:buNone/>
              <a:defRPr sz="24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69837B-4066-2842-A882-61179BADF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703064" cy="368458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AD2673-9402-F34A-950D-07F1C2590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45480" y="1681163"/>
            <a:ext cx="4703064" cy="823912"/>
          </a:xfrm>
        </p:spPr>
        <p:txBody>
          <a:bodyPr anchor="b"/>
          <a:lstStyle>
            <a:lvl1pPr marL="0" indent="0">
              <a:buNone/>
              <a:defRPr sz="24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424258-04C4-4C47-8D09-B0C0C45E9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45480" y="2505075"/>
            <a:ext cx="4703064" cy="368458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9F2045-DC9A-4F4D-BBEB-C251E7CC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04.08.22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39503B1-FD6B-5B49-A61C-F657995B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5F6D56-6098-4740-A09C-789B9AA4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7AE4024-01ED-9441-B2D9-C0027374A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19DBEF3-5EB4-D648-85B3-02EB8EEA5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564"/>
          <a:stretch/>
        </p:blipFill>
        <p:spPr>
          <a:xfrm>
            <a:off x="0" y="-487060"/>
            <a:ext cx="12192000" cy="7369443"/>
          </a:xfrm>
          <a:prstGeom prst="rect">
            <a:avLst/>
          </a:prstGeom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AF512F84-989F-CA48-A79C-28A819B15C0D}"/>
              </a:ext>
            </a:extLst>
          </p:cNvPr>
          <p:cNvSpPr/>
          <p:nvPr userDrawn="1"/>
        </p:nvSpPr>
        <p:spPr>
          <a:xfrm>
            <a:off x="838199" y="815793"/>
            <a:ext cx="10515599" cy="148884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5183EF-CCBB-F04C-9563-A3A766C9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48667"/>
            <a:ext cx="10515600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E57408-A50C-2E4F-9354-6960CD69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04.08.22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682397-A8AD-0D49-BE6C-F3A3E2764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5B65EE-C4C4-D74B-A382-E858238C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978FC11-1329-394C-AE5E-9BE0503645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80347" y="-110253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DF80AE-F703-F14D-A5B3-2832E26C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04.08.22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FC7ADB-3080-634B-896D-FEF036727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8A22C3-275C-964B-B758-30FEBD5E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27F36B-618B-2B46-9381-88A40134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615" r="6878"/>
          <a:stretch/>
        </p:blipFill>
        <p:spPr>
          <a:xfrm rot="-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ECCF2D-43C7-244F-AEEC-9DD6CD2902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80348" y="23406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3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B271778-A9EC-7543-8095-74F813F05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8592" y="365125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D6022E-927B-3E44-8618-402A69FD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1DC629-A3D4-654A-BA36-08A726B1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277548" cy="4873625"/>
          </a:xfrm>
        </p:spPr>
        <p:txBody>
          <a:bodyPr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  <a:lvl2pPr>
              <a:defRPr sz="2800">
                <a:latin typeface="Poppins" pitchFamily="2" charset="77"/>
                <a:cs typeface="Poppins" pitchFamily="2" charset="77"/>
              </a:defRPr>
            </a:lvl2pPr>
            <a:lvl3pPr>
              <a:defRPr sz="2400">
                <a:latin typeface="Poppins" pitchFamily="2" charset="77"/>
                <a:cs typeface="Poppins" pitchFamily="2" charset="77"/>
              </a:defRPr>
            </a:lvl3pPr>
            <a:lvl4pPr>
              <a:defRPr sz="2000">
                <a:latin typeface="Poppins" pitchFamily="2" charset="77"/>
                <a:cs typeface="Poppins" pitchFamily="2" charset="77"/>
              </a:defRPr>
            </a:lvl4pPr>
            <a:lvl5pPr>
              <a:defRPr sz="2000">
                <a:latin typeface="Poppins" pitchFamily="2" charset="77"/>
                <a:cs typeface="Poppi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EFA41F-3C7A-8A4E-9D41-BA837A5D6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9B57D5-A92F-6E41-BCC5-9C7F70E9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04.08.22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7567E9-CD6E-054C-BE3A-C96536F3D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1DACB7-8EB1-064B-80E1-BD1DBA89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FB317C-9CC9-6743-8267-7AAFA20C4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3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1DA0695-94DA-FD41-9DBE-FCCD8D15B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5285FA-59BF-6E4F-9DD0-28FE3F86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53ED06B-70A2-6D46-A3DF-86D6E1AC0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3263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700613-352E-EF4E-AE5C-EE1A734C3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076FA9-104B-6644-8300-E8CF72B4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04.08.22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D0AFC1-C729-9446-B8A1-01BBB765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A726B1-6039-0745-86CB-EAB2549A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90F8496-E273-B04A-B51E-F131C69806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4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EABFD32-FEE4-3F40-A614-1595351B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DDD217-CABE-A54D-8B76-10BB2C04F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8D5EEF-549C-6D45-8368-9946889D68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E93A-A17C-2F41-A87E-D6F660F63B83}" type="datetimeFigureOut">
              <a:rPr lang="de-DE" smtClean="0"/>
              <a:t>04.08.22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1FE557-9715-3C46-9460-3218517C7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68E82C-CD3C-7743-B162-01E2B4AFE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07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pp.wombo.ar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oquentron3000.com/" TargetMode="External"/><Relationship Id="rId2" Type="http://schemas.openxmlformats.org/officeDocument/2006/relationships/hyperlink" Target="https://magenta.tensorflow.org/demo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tsandculture.google.com/project/manga" TargetMode="External"/><Relationship Id="rId4" Type="http://schemas.openxmlformats.org/officeDocument/2006/relationships/hyperlink" Target="https://beta.openai.com/over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AAB74-B97F-2F4F-970B-8C00C0D4D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Test-Labor für Kunst-Apps</a:t>
            </a:r>
          </a:p>
        </p:txBody>
      </p:sp>
    </p:spTree>
    <p:extLst>
      <p:ext uri="{BB962C8B-B14F-4D97-AF65-F5344CB8AC3E}">
        <p14:creationId xmlns:p14="http://schemas.microsoft.com/office/powerpoint/2010/main" val="2133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8763C-1273-E356-5EA4-461AEDD0C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Aufgabe: Testen von Kunst-KIs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C40F4C-59CF-23CE-597A-6219A037B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Sucht euch mit eurem Sitznachbar/eurer Sitznachbarin eine Anwendung aus, die ihr testen möchtet. </a:t>
            </a:r>
          </a:p>
          <a:p>
            <a:endParaRPr lang="de-DE" dirty="0"/>
          </a:p>
          <a:p>
            <a:r>
              <a:rPr lang="de-DE" dirty="0"/>
              <a:t>Füllt den Fragebogen aus, während ihr das Programm testet</a:t>
            </a:r>
          </a:p>
          <a:p>
            <a:endParaRPr lang="de-DE" dirty="0"/>
          </a:p>
          <a:p>
            <a:r>
              <a:rPr lang="de-DE" dirty="0"/>
              <a:t>Speichert eure Kunstwerke, um sie schließlich in der Klasse zu präsentieren!</a:t>
            </a:r>
          </a:p>
        </p:txBody>
      </p:sp>
    </p:spTree>
    <p:extLst>
      <p:ext uri="{BB962C8B-B14F-4D97-AF65-F5344CB8AC3E}">
        <p14:creationId xmlns:p14="http://schemas.microsoft.com/office/powerpoint/2010/main" val="1911147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2B0F9-DA64-21C6-97AC-A7F289C4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Wählt aus den Anwendungen (einfach)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973120A6-7DC0-AA2A-996D-282EEE570E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733429"/>
              </p:ext>
            </p:extLst>
          </p:nvPr>
        </p:nvGraphicFramePr>
        <p:xfrm>
          <a:off x="479854" y="1479635"/>
          <a:ext cx="10295238" cy="5064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746">
                  <a:extLst>
                    <a:ext uri="{9D8B030D-6E8A-4147-A177-3AD203B41FA5}">
                      <a16:colId xmlns:a16="http://schemas.microsoft.com/office/drawing/2014/main" val="2153885884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150673267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2028779360"/>
                    </a:ext>
                  </a:extLst>
                </a:gridCol>
              </a:tblGrid>
              <a:tr h="406178">
                <a:tc>
                  <a:txBody>
                    <a:bodyPr/>
                    <a:lstStyle/>
                    <a:p>
                      <a:r>
                        <a:rPr lang="de-AT" sz="2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Magic Sketchpad</a:t>
                      </a:r>
                      <a:endParaRPr lang="de-D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err="1"/>
                        <a:t>Autodraw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AI </a:t>
                      </a:r>
                      <a:r>
                        <a:rPr lang="de-DE" sz="2400" dirty="0" err="1"/>
                        <a:t>Duet</a:t>
                      </a:r>
                      <a:endParaRPr lang="de-D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191581"/>
                  </a:ext>
                </a:extLst>
              </a:tr>
              <a:tr h="4607061"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Diese Anwendung stellt automatisch deine Zeichnungen für dich fertig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magic-sketchpad.glitch.me</a:t>
                      </a:r>
                      <a:r>
                        <a:rPr lang="de-DE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Diese Anwendung versucht zu erkennen, was du zeichnest.</a:t>
                      </a:r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www.autodraw.com</a:t>
                      </a:r>
                      <a:r>
                        <a:rPr lang="de-DE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Diese Anwendung spielt mit dir zusammen Klavier</a:t>
                      </a:r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experiments.withgoogle.com</a:t>
                      </a:r>
                      <a:r>
                        <a:rPr lang="de-DE" dirty="0"/>
                        <a:t>/ai/ai-</a:t>
                      </a:r>
                      <a:r>
                        <a:rPr lang="de-DE" dirty="0" err="1"/>
                        <a:t>duet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view</a:t>
                      </a:r>
                      <a:r>
                        <a:rPr lang="de-DE" dirty="0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219141"/>
                  </a:ext>
                </a:extLst>
              </a:tr>
            </a:tbl>
          </a:graphicData>
        </a:graphic>
      </p:graphicFrame>
      <p:pic>
        <p:nvPicPr>
          <p:cNvPr id="6" name="Grafik 5" descr="Ein Bild, das Whiteboard enthält.&#10;&#10;Automatisch generierte Beschreibung">
            <a:extLst>
              <a:ext uri="{FF2B5EF4-FFF2-40B4-BE49-F238E27FC236}">
                <a16:creationId xmlns:a16="http://schemas.microsoft.com/office/drawing/2014/main" id="{E8A2CCC1-B0B9-EEAB-5DE8-C2E0D388F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3"/>
          <a:stretch/>
        </p:blipFill>
        <p:spPr>
          <a:xfrm>
            <a:off x="529282" y="2067780"/>
            <a:ext cx="3337525" cy="22034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C510C8-35DF-7FEC-F2FE-0ACB427FA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373" y="2067780"/>
            <a:ext cx="3147854" cy="22442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675A517-F9FF-B21E-B444-FC1DF1C8A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5"/>
          <a:stretch/>
        </p:blipFill>
        <p:spPr>
          <a:xfrm>
            <a:off x="7374722" y="2080137"/>
            <a:ext cx="3361582" cy="22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6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2B0F9-DA64-21C6-97AC-A7F289C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70" y="290983"/>
            <a:ext cx="9807129" cy="1325563"/>
          </a:xfrm>
        </p:spPr>
        <p:txBody>
          <a:bodyPr>
            <a:normAutofit/>
          </a:bodyPr>
          <a:lstStyle/>
          <a:p>
            <a:r>
              <a:rPr lang="de-DE" sz="3600" dirty="0"/>
              <a:t>Wählt aus den Anwendungen (mittel)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973120A6-7DC0-AA2A-996D-282EEE570E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9730617"/>
              </p:ext>
            </p:extLst>
          </p:nvPr>
        </p:nvGraphicFramePr>
        <p:xfrm>
          <a:off x="479854" y="1281925"/>
          <a:ext cx="10295238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746">
                  <a:extLst>
                    <a:ext uri="{9D8B030D-6E8A-4147-A177-3AD203B41FA5}">
                      <a16:colId xmlns:a16="http://schemas.microsoft.com/office/drawing/2014/main" val="2153885884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150673267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2028779360"/>
                    </a:ext>
                  </a:extLst>
                </a:gridCol>
              </a:tblGrid>
              <a:tr h="406178">
                <a:tc>
                  <a:txBody>
                    <a:bodyPr/>
                    <a:lstStyle/>
                    <a:p>
                      <a:r>
                        <a:rPr lang="de-DE" sz="24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Wombo</a:t>
                      </a:r>
                      <a:r>
                        <a:rPr lang="de-DE" sz="2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Dream </a:t>
                      </a:r>
                      <a:endParaRPr lang="de-D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DALL-E Mini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err="1"/>
                        <a:t>Arbitrary</a:t>
                      </a:r>
                      <a:r>
                        <a:rPr lang="de-DE" sz="2400" dirty="0"/>
                        <a:t> Style Transfer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191581"/>
                  </a:ext>
                </a:extLst>
              </a:tr>
              <a:tr h="4607061"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Diese Anwendung verwandelt Text in ein Gemälde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>
                          <a:solidFill>
                            <a:schemeClr val="tx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https://app.wombo.art/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  <a:p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Diese Anwendung verwandelt Text in Bilder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huggingface.co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spaces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dalle</a:t>
                      </a:r>
                      <a:r>
                        <a:rPr lang="de-DE" dirty="0"/>
                        <a:t>-mini/</a:t>
                      </a:r>
                      <a:r>
                        <a:rPr lang="de-DE" dirty="0" err="1"/>
                        <a:t>dalle</a:t>
                      </a:r>
                      <a:r>
                        <a:rPr lang="de-DE" dirty="0"/>
                        <a:t>-mini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Diese Anwendung übernimmt den Stil eines Bildes und verwandelt ein Foto in ein Gemälde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reiinakano.com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arbitrary</a:t>
                      </a:r>
                      <a:r>
                        <a:rPr lang="de-DE" dirty="0"/>
                        <a:t>-image-</a:t>
                      </a:r>
                      <a:r>
                        <a:rPr lang="de-DE" dirty="0" err="1"/>
                        <a:t>stylization</a:t>
                      </a:r>
                      <a:r>
                        <a:rPr lang="de-DE" dirty="0"/>
                        <a:t>-</a:t>
                      </a:r>
                      <a:r>
                        <a:rPr lang="de-DE" dirty="0" err="1"/>
                        <a:t>tfjs</a:t>
                      </a:r>
                      <a:r>
                        <a:rPr lang="de-DE" dirty="0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219141"/>
                  </a:ext>
                </a:extLst>
              </a:tr>
            </a:tbl>
          </a:graphicData>
        </a:graphic>
      </p:graphicFrame>
      <p:pic>
        <p:nvPicPr>
          <p:cNvPr id="12" name="Grafik 11">
            <a:extLst>
              <a:ext uri="{FF2B5EF4-FFF2-40B4-BE49-F238E27FC236}">
                <a16:creationId xmlns:a16="http://schemas.microsoft.com/office/drawing/2014/main" id="{E5C349DE-D575-BE0B-A344-B46503A02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7" b="3488"/>
          <a:stretch/>
        </p:blipFill>
        <p:spPr>
          <a:xfrm>
            <a:off x="7545085" y="1952703"/>
            <a:ext cx="2963483" cy="2279741"/>
          </a:xfrm>
          <a:prstGeom prst="rect">
            <a:avLst/>
          </a:prstGeom>
        </p:spPr>
      </p:pic>
      <p:pic>
        <p:nvPicPr>
          <p:cNvPr id="14" name="Grafik 13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411DEE73-CCED-A291-059F-7B43E2884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195" y="1952703"/>
            <a:ext cx="2963483" cy="263625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56A9FAB-32A2-0C89-C68C-E8576FB751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836"/>
          <a:stretch/>
        </p:blipFill>
        <p:spPr>
          <a:xfrm>
            <a:off x="586334" y="2042368"/>
            <a:ext cx="3264337" cy="210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1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2B0F9-DA64-21C6-97AC-A7F289C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70" y="290983"/>
            <a:ext cx="9807129" cy="1325563"/>
          </a:xfrm>
        </p:spPr>
        <p:txBody>
          <a:bodyPr>
            <a:normAutofit/>
          </a:bodyPr>
          <a:lstStyle/>
          <a:p>
            <a:r>
              <a:rPr lang="de-DE" sz="3200" dirty="0"/>
              <a:t>Wählt aus den Anwendungen (schwierig)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973120A6-7DC0-AA2A-996D-282EEE570E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5355364"/>
              </p:ext>
            </p:extLst>
          </p:nvPr>
        </p:nvGraphicFramePr>
        <p:xfrm>
          <a:off x="479854" y="1281925"/>
          <a:ext cx="10295238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746">
                  <a:extLst>
                    <a:ext uri="{9D8B030D-6E8A-4147-A177-3AD203B41FA5}">
                      <a16:colId xmlns:a16="http://schemas.microsoft.com/office/drawing/2014/main" val="2153885884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150673267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2028779360"/>
                    </a:ext>
                  </a:extLst>
                </a:gridCol>
              </a:tblGrid>
              <a:tr h="406178">
                <a:tc>
                  <a:txBody>
                    <a:bodyPr/>
                    <a:lstStyle/>
                    <a:p>
                      <a:r>
                        <a:rPr lang="de-AT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Horror Story Maker (Open AI)</a:t>
                      </a:r>
                      <a:endParaRPr lang="de-DE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Gaugan</a:t>
                      </a:r>
                      <a:endParaRPr lang="de-DE" sz="2000" b="1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 </a:t>
                      </a:r>
                      <a:r>
                        <a:rPr lang="de-AT" sz="20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Breeder</a:t>
                      </a:r>
                      <a:endParaRPr lang="de-DE" sz="2000" b="1" dirty="0"/>
                    </a:p>
                    <a:p>
                      <a:endParaRPr lang="de-DE" sz="2000" b="1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4191581"/>
                  </a:ext>
                </a:extLst>
              </a:tr>
              <a:tr h="4607061"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Diese Beispielanwendung von </a:t>
                      </a:r>
                      <a:r>
                        <a:rPr lang="de-DE" dirty="0" err="1"/>
                        <a:t>OpenAi</a:t>
                      </a:r>
                      <a:r>
                        <a:rPr lang="de-DE" dirty="0"/>
                        <a:t> schreibt kurze Horrorgeschichten. Anmeldung erforderlich!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beta.openai.com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playground</a:t>
                      </a:r>
                      <a:r>
                        <a:rPr lang="de-DE" dirty="0"/>
                        <a:t>/p/</a:t>
                      </a:r>
                      <a:r>
                        <a:rPr lang="de-DE" dirty="0" err="1"/>
                        <a:t>default-micro-horror?model</a:t>
                      </a:r>
                      <a:r>
                        <a:rPr lang="de-DE" dirty="0"/>
                        <a:t>=text-davinci-002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Diese Anwendung verwandelt deine Zeichnung in realistische Bilder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http://</a:t>
                      </a:r>
                      <a:r>
                        <a:rPr lang="de-DE" dirty="0" err="1"/>
                        <a:t>gaugan.org</a:t>
                      </a:r>
                      <a:r>
                        <a:rPr lang="de-DE" dirty="0"/>
                        <a:t>/gaugan2/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Art </a:t>
                      </a:r>
                      <a:r>
                        <a:rPr lang="de-DE" dirty="0" err="1"/>
                        <a:t>Breeder</a:t>
                      </a:r>
                      <a:r>
                        <a:rPr lang="de-DE" dirty="0"/>
                        <a:t> ist eine der bekanntesten GANs. In dieser Anwendung kann man den Inhalt und Stil mehrerer Bilder kombinieren. Anmeldung erforderlich!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www.artbreeder.com</a:t>
                      </a:r>
                      <a:r>
                        <a:rPr lang="de-DE" dirty="0"/>
                        <a:t>/</a:t>
                      </a:r>
                    </a:p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219141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698D981B-1DAB-AF99-5770-3D5AEA932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778" y="2220021"/>
            <a:ext cx="3326121" cy="1935812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66ADBC4D-B4D1-F689-8DDA-E1D2BC34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96" y="2055424"/>
            <a:ext cx="3282640" cy="2100410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3194DF25-4B0F-C0C8-003F-9FDCFB6084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49"/>
          <a:stretch/>
        </p:blipFill>
        <p:spPr>
          <a:xfrm>
            <a:off x="7442093" y="1940018"/>
            <a:ext cx="3213533" cy="221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38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3C7A5-844E-CFD0-F12A-34054211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Links zu weiteren Anwendungen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9827AB-7151-A9BE-80B5-39F37DF35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https://magenta.tensorflow.org/demos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3"/>
              </a:rPr>
              <a:t>https://www.eloquentron3000.com/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4"/>
              </a:rPr>
              <a:t>https://beta.openai.com/overview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5"/>
              </a:rPr>
              <a:t>https://artsandculture.google.com/project/manga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1605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naris2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137F63"/>
      </a:accent1>
      <a:accent2>
        <a:srgbClr val="F0F3D4"/>
      </a:accent2>
      <a:accent3>
        <a:srgbClr val="FDC754"/>
      </a:accent3>
      <a:accent4>
        <a:srgbClr val="ED6968"/>
      </a:accent4>
      <a:accent5>
        <a:srgbClr val="00574A"/>
      </a:accent5>
      <a:accent6>
        <a:srgbClr val="9ECEA4"/>
      </a:accent6>
      <a:hlink>
        <a:srgbClr val="FDC754"/>
      </a:hlink>
      <a:folHlink>
        <a:srgbClr val="ED696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aris PPT Endfassung" id="{2346A270-AFB0-354A-BB73-7A268142E4A1}" vid="{575833D9-2767-6641-9F7C-58FB1D022E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318</Words>
  <Application>Microsoft Macintosh PowerPoint</Application>
  <PresentationFormat>Breitbild</PresentationFormat>
  <Paragraphs>143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Poppins</vt:lpstr>
      <vt:lpstr>Office</vt:lpstr>
      <vt:lpstr>Test-Labor für Kunst-Apps</vt:lpstr>
      <vt:lpstr>Aufgabe: Testen von Kunst-KIs</vt:lpstr>
      <vt:lpstr>Wählt aus den Anwendungen (einfach)</vt:lpstr>
      <vt:lpstr>Wählt aus den Anwendungen (mittel)</vt:lpstr>
      <vt:lpstr>Wählt aus den Anwendungen (schwierig)</vt:lpstr>
      <vt:lpstr>Links zu weiteren Anwendungen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Test-Labor für Kunst-Apps</dc:title>
  <dc:creator>Petra W</dc:creator>
  <cp:lastModifiedBy>Petra W</cp:lastModifiedBy>
  <cp:revision>1</cp:revision>
  <dcterms:created xsi:type="dcterms:W3CDTF">2022-08-04T12:28:49Z</dcterms:created>
  <dcterms:modified xsi:type="dcterms:W3CDTF">2022-08-04T18:23:20Z</dcterms:modified>
</cp:coreProperties>
</file>